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slide" Target="slides/slide26.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wrap="square"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wrap="square" tIns="91425"/>
          <a:lstStyle>
            <a:lvl1pPr indent="0" lvl="0" marL="0" marR="0" rtl="0" algn="r">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wrap="square" tIns="91425"/>
          <a:lstStyle>
            <a:lvl1pPr indent="0" lvl="0" marL="0" marR="0" rtl="0" algn="l">
              <a:spcBef>
                <a:spcPts val="0"/>
              </a:spcBef>
              <a:buChar char="●"/>
              <a:defRPr b="0" i="0" sz="1200" u="none" cap="none" strike="noStrike">
                <a:solidFill>
                  <a:schemeClr val="dk1"/>
                </a:solidFill>
                <a:latin typeface="Calibri"/>
                <a:ea typeface="Calibri"/>
                <a:cs typeface="Calibri"/>
                <a:sym typeface="Calibri"/>
              </a:defRPr>
            </a:lvl1pPr>
            <a:lvl2pPr indent="0" lvl="1" marL="457200" marR="0" rtl="0" algn="l">
              <a:spcBef>
                <a:spcPts val="0"/>
              </a:spcBef>
              <a:buChar char="○"/>
              <a:defRPr b="0" i="0" sz="1200" u="none" cap="none" strike="noStrike">
                <a:solidFill>
                  <a:schemeClr val="dk1"/>
                </a:solidFill>
                <a:latin typeface="Calibri"/>
                <a:ea typeface="Calibri"/>
                <a:cs typeface="Calibri"/>
                <a:sym typeface="Calibri"/>
              </a:defRPr>
            </a:lvl2pPr>
            <a:lvl3pPr indent="0" lvl="2" marL="914400" marR="0" rtl="0" algn="l">
              <a:spcBef>
                <a:spcPts val="0"/>
              </a:spcBef>
              <a:buChar char="■"/>
              <a:defRPr b="0" i="0" sz="1200" u="none" cap="none" strike="noStrike">
                <a:solidFill>
                  <a:schemeClr val="dk1"/>
                </a:solidFill>
                <a:latin typeface="Calibri"/>
                <a:ea typeface="Calibri"/>
                <a:cs typeface="Calibri"/>
                <a:sym typeface="Calibri"/>
              </a:defRPr>
            </a:lvl3pPr>
            <a:lvl4pPr indent="0" lvl="3" marL="1371600" marR="0" rtl="0" algn="l">
              <a:spcBef>
                <a:spcPts val="0"/>
              </a:spcBef>
              <a:buChar char="●"/>
              <a:defRPr b="0" i="0" sz="1200" u="none" cap="none" strike="noStrike">
                <a:solidFill>
                  <a:schemeClr val="dk1"/>
                </a:solidFill>
                <a:latin typeface="Calibri"/>
                <a:ea typeface="Calibri"/>
                <a:cs typeface="Calibri"/>
                <a:sym typeface="Calibri"/>
              </a:defRPr>
            </a:lvl4pPr>
            <a:lvl5pPr indent="0" lvl="4" marL="1828800" marR="0" rtl="0" algn="l">
              <a:spcBef>
                <a:spcPts val="0"/>
              </a:spcBef>
              <a:buChar char="○"/>
              <a:defRPr b="0" i="0" sz="1200" u="none" cap="none" strike="noStrike">
                <a:solidFill>
                  <a:schemeClr val="dk1"/>
                </a:solidFill>
                <a:latin typeface="Calibri"/>
                <a:ea typeface="Calibri"/>
                <a:cs typeface="Calibri"/>
                <a:sym typeface="Calibri"/>
              </a:defRPr>
            </a:lvl5pPr>
            <a:lvl6pPr indent="0" lvl="5" marL="2286000" marR="0" rtl="0" algn="l">
              <a:spcBef>
                <a:spcPts val="0"/>
              </a:spcBef>
              <a:buChar char="■"/>
              <a:defRPr b="0" i="0" sz="1200" u="none" cap="none" strike="noStrike">
                <a:solidFill>
                  <a:schemeClr val="dk1"/>
                </a:solidFill>
                <a:latin typeface="Calibri"/>
                <a:ea typeface="Calibri"/>
                <a:cs typeface="Calibri"/>
                <a:sym typeface="Calibri"/>
              </a:defRPr>
            </a:lvl6pPr>
            <a:lvl7pPr indent="0" lvl="6" marL="2743200" marR="0" rtl="0" algn="l">
              <a:spcBef>
                <a:spcPts val="0"/>
              </a:spcBef>
              <a:buChar char="●"/>
              <a:defRPr b="0" i="0" sz="1200" u="none" cap="none" strike="noStrike">
                <a:solidFill>
                  <a:schemeClr val="dk1"/>
                </a:solidFill>
                <a:latin typeface="Calibri"/>
                <a:ea typeface="Calibri"/>
                <a:cs typeface="Calibri"/>
                <a:sym typeface="Calibri"/>
              </a:defRPr>
            </a:lvl7pPr>
            <a:lvl8pPr indent="0" lvl="7" marL="3200400" marR="0" rtl="0" algn="l">
              <a:spcBef>
                <a:spcPts val="0"/>
              </a:spcBef>
              <a:buChar char="○"/>
              <a:defRPr b="0" i="0" sz="1200" u="none" cap="none" strike="noStrike">
                <a:solidFill>
                  <a:schemeClr val="dk1"/>
                </a:solidFill>
                <a:latin typeface="Calibri"/>
                <a:ea typeface="Calibri"/>
                <a:cs typeface="Calibri"/>
                <a:sym typeface="Calibri"/>
              </a:defRPr>
            </a:lvl8pPr>
            <a:lvl9pPr indent="0" lvl="8" marL="3657600" marR="0" rtl="0" algn="l">
              <a:spcBef>
                <a:spcPts val="0"/>
              </a:spcBef>
              <a:buChar char="■"/>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wrap="square"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wrap="square"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Shape 144"/>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lvl="0" rtl="0">
              <a:spcBef>
                <a:spcPts val="0"/>
              </a:spcBef>
              <a:buNone/>
            </a:pPr>
            <a:r>
              <a:rPr lang="en-US"/>
              <a:t>Welcome to this webinar hosted by Mass Power Forward. We’re so excited to have well over 100  Today you’ll hear from the Mass Climate Action Network, Environment Massachusetts and Clean Water Action about a new effort to organize local communities to push toward 100% clean renewable energy </a:t>
            </a:r>
          </a:p>
        </p:txBody>
      </p:sp>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Shape 226"/>
          <p:cNvSpPr txBox="1"/>
          <p:nvPr>
            <p:ph idx="1" type="body"/>
          </p:nvPr>
        </p:nvSpPr>
        <p:spPr>
          <a:xfrm>
            <a:off x="685800" y="4343400"/>
            <a:ext cx="5486399" cy="4114800"/>
          </a:xfrm>
          <a:prstGeom prst="rect">
            <a:avLst/>
          </a:prstGeom>
        </p:spPr>
        <p:txBody>
          <a:bodyPr anchorCtr="0" anchor="t" bIns="91425" lIns="91425" rIns="91425" wrap="square" tIns="91425">
            <a:noAutofit/>
          </a:bodyPr>
          <a:lstStyle/>
          <a:p>
            <a:pPr lvl="0">
              <a:spcBef>
                <a:spcPts val="0"/>
              </a:spcBef>
              <a:buNone/>
            </a:pPr>
            <a:r>
              <a:rPr lang="en-US"/>
              <a:t>it’s happening, but it needs to happen faster. that’s where we come in. advocates working in local communities can speed the transition.</a:t>
            </a:r>
          </a:p>
        </p:txBody>
      </p:sp>
      <p:sp>
        <p:nvSpPr>
          <p:cNvPr id="227" name="Shape 22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 name="Shape 232"/>
        <p:cNvGrpSpPr/>
        <p:nvPr/>
      </p:nvGrpSpPr>
      <p:grpSpPr>
        <a:xfrm>
          <a:off x="0" y="0"/>
          <a:ext cx="0" cy="0"/>
          <a:chOff x="0" y="0"/>
          <a:chExt cx="0" cy="0"/>
        </a:xfrm>
      </p:grpSpPr>
      <p:sp>
        <p:nvSpPr>
          <p:cNvPr id="233" name="Shape 233"/>
          <p:cNvSpPr txBox="1"/>
          <p:nvPr>
            <p:ph idx="1" type="body"/>
          </p:nvPr>
        </p:nvSpPr>
        <p:spPr>
          <a:xfrm>
            <a:off x="685800" y="4343400"/>
            <a:ext cx="5486399" cy="4114800"/>
          </a:xfrm>
          <a:prstGeom prst="rect">
            <a:avLst/>
          </a:prstGeom>
        </p:spPr>
        <p:txBody>
          <a:bodyPr anchorCtr="0" anchor="t" bIns="91425" lIns="91425" rIns="91425" wrap="square" tIns="91425">
            <a:noAutofit/>
          </a:bodyPr>
          <a:lstStyle/>
          <a:p>
            <a:pPr lvl="0">
              <a:spcBef>
                <a:spcPts val="0"/>
              </a:spcBef>
              <a:buNone/>
            </a:pPr>
            <a:r>
              <a:t/>
            </a:r>
            <a:endParaRPr/>
          </a:p>
        </p:txBody>
      </p:sp>
      <p:sp>
        <p:nvSpPr>
          <p:cNvPr id="234" name="Shape 23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Shape 239"/>
          <p:cNvSpPr txBox="1"/>
          <p:nvPr>
            <p:ph idx="1" type="body"/>
          </p:nvPr>
        </p:nvSpPr>
        <p:spPr>
          <a:xfrm>
            <a:off x="685800" y="4343400"/>
            <a:ext cx="5486399" cy="4114800"/>
          </a:xfrm>
          <a:prstGeom prst="rect">
            <a:avLst/>
          </a:prstGeom>
        </p:spPr>
        <p:txBody>
          <a:bodyPr anchorCtr="0" anchor="t" bIns="91425" lIns="91425" rIns="91425" wrap="square" tIns="91425">
            <a:noAutofit/>
          </a:bodyPr>
          <a:lstStyle/>
          <a:p>
            <a:pPr lvl="0">
              <a:spcBef>
                <a:spcPts val="0"/>
              </a:spcBef>
              <a:buNone/>
            </a:pPr>
            <a:r>
              <a:t/>
            </a:r>
            <a:endParaRPr/>
          </a:p>
        </p:txBody>
      </p:sp>
      <p:sp>
        <p:nvSpPr>
          <p:cNvPr id="240" name="Shape 2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 name="Shape 244"/>
        <p:cNvGrpSpPr/>
        <p:nvPr/>
      </p:nvGrpSpPr>
      <p:grpSpPr>
        <a:xfrm>
          <a:off x="0" y="0"/>
          <a:ext cx="0" cy="0"/>
          <a:chOff x="0" y="0"/>
          <a:chExt cx="0" cy="0"/>
        </a:xfrm>
      </p:grpSpPr>
      <p:sp>
        <p:nvSpPr>
          <p:cNvPr id="245" name="Shape 2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6" name="Shape 246"/>
          <p:cNvSpPr txBox="1"/>
          <p:nvPr>
            <p:ph idx="1" type="body"/>
          </p:nvPr>
        </p:nvSpPr>
        <p:spPr>
          <a:xfrm>
            <a:off x="685800" y="4343400"/>
            <a:ext cx="5486399" cy="4114800"/>
          </a:xfrm>
          <a:prstGeom prst="rect">
            <a:avLst/>
          </a:prstGeom>
          <a:noFill/>
          <a:ln>
            <a:noFill/>
          </a:ln>
        </p:spPr>
        <p:txBody>
          <a:bodyPr anchorCtr="0" anchor="t" bIns="45700" lIns="91425" rIns="91425" wrap="square"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Fantastic Example of Municipal Clean Energy Project</a:t>
            </a:r>
          </a:p>
        </p:txBody>
      </p:sp>
      <p:sp>
        <p:nvSpPr>
          <p:cNvPr id="247" name="Shape 247"/>
          <p:cNvSpPr txBox="1"/>
          <p:nvPr>
            <p:ph idx="12" type="sldNum"/>
          </p:nvPr>
        </p:nvSpPr>
        <p:spPr>
          <a:xfrm>
            <a:off x="3884612" y="8685213"/>
            <a:ext cx="2971799" cy="457200"/>
          </a:xfrm>
          <a:prstGeom prst="rect">
            <a:avLst/>
          </a:prstGeom>
          <a:noFill/>
          <a:ln>
            <a:noFill/>
          </a:ln>
        </p:spPr>
        <p:txBody>
          <a:bodyPr anchorCtr="0" anchor="b"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Shape 255"/>
          <p:cNvSpPr txBox="1"/>
          <p:nvPr>
            <p:ph idx="1" type="body"/>
          </p:nvPr>
        </p:nvSpPr>
        <p:spPr>
          <a:xfrm>
            <a:off x="685800" y="4343400"/>
            <a:ext cx="5486399" cy="4114800"/>
          </a:xfrm>
          <a:prstGeom prst="rect">
            <a:avLst/>
          </a:prstGeom>
        </p:spPr>
        <p:txBody>
          <a:bodyPr anchorCtr="0" anchor="t" bIns="91425" lIns="91425" rIns="91425" wrap="square" tIns="91425">
            <a:noAutofit/>
          </a:bodyPr>
          <a:lstStyle/>
          <a:p>
            <a:pPr lvl="0">
              <a:spcBef>
                <a:spcPts val="0"/>
              </a:spcBef>
              <a:buNone/>
            </a:pPr>
            <a:r>
              <a:t/>
            </a:r>
            <a:endParaRPr/>
          </a:p>
        </p:txBody>
      </p:sp>
      <p:sp>
        <p:nvSpPr>
          <p:cNvPr id="256" name="Shape 2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Shape 262"/>
          <p:cNvSpPr txBox="1"/>
          <p:nvPr>
            <p:ph idx="1" type="body"/>
          </p:nvPr>
        </p:nvSpPr>
        <p:spPr>
          <a:xfrm>
            <a:off x="685800" y="4343400"/>
            <a:ext cx="5486399" cy="4114800"/>
          </a:xfrm>
          <a:prstGeom prst="rect">
            <a:avLst/>
          </a:prstGeom>
        </p:spPr>
        <p:txBody>
          <a:bodyPr anchorCtr="0" anchor="t" bIns="91425" lIns="91425" rIns="91425" wrap="square" tIns="91425">
            <a:noAutofit/>
          </a:bodyPr>
          <a:lstStyle/>
          <a:p>
            <a:pPr lvl="0">
              <a:spcBef>
                <a:spcPts val="0"/>
              </a:spcBef>
              <a:buNone/>
            </a:pPr>
            <a:r>
              <a:t/>
            </a:r>
            <a:endParaRPr/>
          </a:p>
        </p:txBody>
      </p:sp>
      <p:sp>
        <p:nvSpPr>
          <p:cNvPr id="263" name="Shape 2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Shape 268"/>
          <p:cNvSpPr txBox="1"/>
          <p:nvPr>
            <p:ph idx="1" type="body"/>
          </p:nvPr>
        </p:nvSpPr>
        <p:spPr>
          <a:xfrm>
            <a:off x="685800" y="4343400"/>
            <a:ext cx="5486399" cy="4114800"/>
          </a:xfrm>
          <a:prstGeom prst="rect">
            <a:avLst/>
          </a:prstGeom>
        </p:spPr>
        <p:txBody>
          <a:bodyPr anchorCtr="0" anchor="t" bIns="91425" lIns="91425" rIns="91425" wrap="square" tIns="91425">
            <a:noAutofit/>
          </a:bodyPr>
          <a:lstStyle/>
          <a:p>
            <a:pPr lvl="0">
              <a:spcBef>
                <a:spcPts val="0"/>
              </a:spcBef>
              <a:buNone/>
            </a:pPr>
            <a:r>
              <a:t/>
            </a:r>
            <a:endParaRPr/>
          </a:p>
        </p:txBody>
      </p:sp>
      <p:sp>
        <p:nvSpPr>
          <p:cNvPr id="269" name="Shape 2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Shape 274"/>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lvl="0" rtl="0">
              <a:spcBef>
                <a:spcPts val="0"/>
              </a:spcBef>
              <a:buNone/>
            </a:pPr>
            <a:r>
              <a:rPr lang="en-US"/>
              <a:t>you can’t go it alone! building a group of folks who can work on this together </a:t>
            </a:r>
          </a:p>
        </p:txBody>
      </p:sp>
      <p:sp>
        <p:nvSpPr>
          <p:cNvPr id="275" name="Shape 2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9" name="Shape 279"/>
        <p:cNvGrpSpPr/>
        <p:nvPr/>
      </p:nvGrpSpPr>
      <p:grpSpPr>
        <a:xfrm>
          <a:off x="0" y="0"/>
          <a:ext cx="0" cy="0"/>
          <a:chOff x="0" y="0"/>
          <a:chExt cx="0" cy="0"/>
        </a:xfrm>
      </p:grpSpPr>
      <p:sp>
        <p:nvSpPr>
          <p:cNvPr id="280" name="Shape 2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81" name="Shape 281"/>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lvl="0">
              <a:spcBef>
                <a:spcPts val="0"/>
              </a:spcBef>
              <a:buNone/>
            </a:pPr>
            <a:r>
              <a:t/>
            </a:r>
            <a:endParaRPr/>
          </a:p>
        </p:txBody>
      </p:sp>
      <p:sp>
        <p:nvSpPr>
          <p:cNvPr id="282" name="Shape 282"/>
          <p:cNvSpPr txBox="1"/>
          <p:nvPr>
            <p:ph idx="12" type="sldNum"/>
          </p:nvPr>
        </p:nvSpPr>
        <p:spPr>
          <a:xfrm>
            <a:off x="3884612" y="8685213"/>
            <a:ext cx="2971800" cy="457200"/>
          </a:xfrm>
          <a:prstGeom prst="rect">
            <a:avLst/>
          </a:prstGeom>
        </p:spPr>
        <p:txBody>
          <a:bodyPr anchorCtr="0" anchor="b" bIns="45700" lIns="91425" rIns="91425" wrap="square"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Shape 2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91" name="Shape 291"/>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indent="-304800" lvl="0" marL="457200" rtl="0">
              <a:spcBef>
                <a:spcPts val="0"/>
              </a:spcBef>
              <a:buClr>
                <a:srgbClr val="000000"/>
              </a:buClr>
              <a:buSzPct val="100000"/>
              <a:buFont typeface="Arial"/>
              <a:buChar char="●"/>
            </a:pPr>
            <a:r>
              <a:rPr lang="en-US">
                <a:solidFill>
                  <a:srgbClr val="000000"/>
                </a:solidFill>
                <a:latin typeface="Arial"/>
                <a:ea typeface="Arial"/>
                <a:cs typeface="Arial"/>
                <a:sym typeface="Arial"/>
              </a:rPr>
              <a:t>Energy Efficiencynergy Efficiency</a:t>
            </a:r>
          </a:p>
          <a:p>
            <a:pPr lvl="0" rtl="0">
              <a:spcBef>
                <a:spcPts val="0"/>
              </a:spcBef>
              <a:buClr>
                <a:srgbClr val="000000"/>
              </a:buClr>
              <a:buSzPct val="91666"/>
              <a:buFont typeface="Arial"/>
              <a:buNone/>
            </a:pPr>
            <a:r>
              <a:rPr lang="en-US">
                <a:solidFill>
                  <a:srgbClr val="000000"/>
                </a:solidFill>
                <a:latin typeface="Arial"/>
                <a:ea typeface="Arial"/>
                <a:cs typeface="Arial"/>
                <a:sym typeface="Arial"/>
              </a:rPr>
              <a:t>Energy audits in municipal buildings, energy efficiency upgrades</a:t>
            </a:r>
          </a:p>
          <a:p>
            <a:pPr indent="-304800" lvl="0" marL="457200" rtl="0">
              <a:spcBef>
                <a:spcPts val="0"/>
              </a:spcBef>
              <a:buClr>
                <a:srgbClr val="000000"/>
              </a:buClr>
              <a:buSzPct val="100000"/>
              <a:buFont typeface="Arial"/>
              <a:buChar char="●"/>
            </a:pPr>
            <a:r>
              <a:rPr lang="en-US">
                <a:solidFill>
                  <a:srgbClr val="000000"/>
                </a:solidFill>
                <a:latin typeface="Arial"/>
                <a:ea typeface="Arial"/>
                <a:cs typeface="Arial"/>
                <a:sym typeface="Arial"/>
              </a:rPr>
              <a:t>Town Workings</a:t>
            </a:r>
          </a:p>
          <a:p>
            <a:pPr lvl="0" rtl="0">
              <a:spcBef>
                <a:spcPts val="0"/>
              </a:spcBef>
              <a:buClr>
                <a:srgbClr val="000000"/>
              </a:buClr>
              <a:buSzPct val="91666"/>
              <a:buFont typeface="Arial"/>
              <a:buNone/>
            </a:pPr>
            <a:r>
              <a:rPr lang="en-US">
                <a:solidFill>
                  <a:srgbClr val="000000"/>
                </a:solidFill>
                <a:latin typeface="Arial"/>
                <a:ea typeface="Arial"/>
                <a:cs typeface="Arial"/>
                <a:sym typeface="Arial"/>
              </a:rPr>
              <a:t>Committee or town staff working on energy and climate issues; Green Communities status and grants; Greenhouse Gas Inventory and Climate Action Plan.</a:t>
            </a:r>
          </a:p>
          <a:p>
            <a:pPr indent="-304800" lvl="0" marL="457200" rtl="0">
              <a:spcBef>
                <a:spcPts val="2000"/>
              </a:spcBef>
              <a:buClr>
                <a:srgbClr val="000000"/>
              </a:buClr>
              <a:buSzPct val="100000"/>
              <a:buFont typeface="Arial"/>
              <a:buChar char="●"/>
            </a:pPr>
            <a:r>
              <a:rPr lang="en-US">
                <a:solidFill>
                  <a:srgbClr val="000000"/>
                </a:solidFill>
                <a:latin typeface="Arial"/>
                <a:ea typeface="Arial"/>
                <a:cs typeface="Arial"/>
                <a:sym typeface="Arial"/>
              </a:rPr>
              <a:t>Clean Energy</a:t>
            </a:r>
          </a:p>
          <a:p>
            <a:pPr lvl="0" rtl="0">
              <a:spcBef>
                <a:spcPts val="2000"/>
              </a:spcBef>
              <a:buNone/>
            </a:pPr>
            <a:r>
              <a:rPr lang="en-US">
                <a:solidFill>
                  <a:srgbClr val="000000"/>
                </a:solidFill>
                <a:latin typeface="Arial"/>
                <a:ea typeface="Arial"/>
                <a:cs typeface="Arial"/>
                <a:sym typeface="Arial"/>
              </a:rPr>
              <a:t>Renewable energy in town</a:t>
            </a:r>
          </a:p>
          <a:p>
            <a:pPr indent="-304800" lvl="0" marL="457200" rtl="0">
              <a:spcBef>
                <a:spcPts val="2000"/>
              </a:spcBef>
              <a:buClr>
                <a:srgbClr val="000000"/>
              </a:buClr>
              <a:buSzPct val="100000"/>
              <a:buFont typeface="Arial"/>
              <a:buChar char="●"/>
            </a:pPr>
            <a:r>
              <a:rPr lang="en-US">
                <a:solidFill>
                  <a:srgbClr val="000000"/>
                </a:solidFill>
                <a:latin typeface="Arial"/>
                <a:ea typeface="Arial"/>
                <a:cs typeface="Arial"/>
                <a:sym typeface="Arial"/>
              </a:rPr>
              <a:t>Transportation</a:t>
            </a:r>
          </a:p>
          <a:p>
            <a:pPr indent="-304800" lvl="0" marL="457200" rtl="0">
              <a:spcBef>
                <a:spcPts val="2000"/>
              </a:spcBef>
              <a:buClr>
                <a:srgbClr val="000000"/>
              </a:buClr>
              <a:buSzPct val="100000"/>
              <a:buFont typeface="Arial"/>
              <a:buChar char="●"/>
            </a:pPr>
            <a:r>
              <a:rPr lang="en-US">
                <a:solidFill>
                  <a:srgbClr val="000000"/>
                </a:solidFill>
                <a:latin typeface="Arial"/>
                <a:ea typeface="Arial"/>
                <a:cs typeface="Arial"/>
                <a:sym typeface="Arial"/>
              </a:rPr>
              <a:t>Other Sustainable Actions</a:t>
            </a:r>
          </a:p>
          <a:p>
            <a:pPr indent="-304800" lvl="0" marL="457200">
              <a:spcBef>
                <a:spcPts val="2000"/>
              </a:spcBef>
              <a:buClr>
                <a:srgbClr val="000000"/>
              </a:buClr>
              <a:buSzPct val="100000"/>
              <a:buFont typeface="Arial"/>
              <a:buChar char="●"/>
            </a:pPr>
            <a:r>
              <a:rPr lang="en-US">
                <a:solidFill>
                  <a:srgbClr val="000000"/>
                </a:solidFill>
                <a:latin typeface="Arial"/>
                <a:ea typeface="Arial"/>
                <a:cs typeface="Arial"/>
                <a:sym typeface="Arial"/>
              </a:rPr>
              <a:t>Adaptation</a:t>
            </a:r>
          </a:p>
          <a:p>
            <a:pPr lvl="0">
              <a:spcBef>
                <a:spcPts val="0"/>
              </a:spcBef>
              <a:buClr>
                <a:schemeClr val="dk1"/>
              </a:buClr>
              <a:buSzPct val="91666"/>
              <a:buFont typeface="Arial"/>
              <a:buNone/>
            </a:pPr>
            <a:r>
              <a:rPr lang="en-US">
                <a:solidFill>
                  <a:srgbClr val="000000"/>
                </a:solidFill>
                <a:latin typeface="Arial"/>
                <a:ea typeface="Arial"/>
                <a:cs typeface="Arial"/>
                <a:sym typeface="Arial"/>
              </a:rPr>
              <a:t>Energy audits in municipal buildings, energy efficiency upgrades</a:t>
            </a:r>
          </a:p>
          <a:p>
            <a:pPr indent="-304800" lvl="0" marL="457200">
              <a:spcBef>
                <a:spcPts val="0"/>
              </a:spcBef>
              <a:buClr>
                <a:srgbClr val="000000"/>
              </a:buClr>
              <a:buSzPct val="100000"/>
              <a:buFont typeface="Arial"/>
              <a:buChar char="●"/>
            </a:pPr>
            <a:r>
              <a:rPr lang="en-US">
                <a:solidFill>
                  <a:srgbClr val="000000"/>
                </a:solidFill>
                <a:latin typeface="Arial"/>
                <a:ea typeface="Arial"/>
                <a:cs typeface="Arial"/>
                <a:sym typeface="Arial"/>
              </a:rPr>
              <a:t>Town Workings</a:t>
            </a:r>
          </a:p>
          <a:p>
            <a:pPr lvl="0">
              <a:spcBef>
                <a:spcPts val="0"/>
              </a:spcBef>
              <a:buClr>
                <a:schemeClr val="dk1"/>
              </a:buClr>
              <a:buSzPct val="91666"/>
              <a:buFont typeface="Arial"/>
              <a:buNone/>
            </a:pPr>
            <a:r>
              <a:rPr lang="en-US">
                <a:solidFill>
                  <a:srgbClr val="000000"/>
                </a:solidFill>
                <a:latin typeface="Arial"/>
                <a:ea typeface="Arial"/>
                <a:cs typeface="Arial"/>
                <a:sym typeface="Arial"/>
              </a:rPr>
              <a:t>Committee or town staff working on energy and climate issues; Green Communities status and grants; Greenhouse Gas Inventory and Climate Action Plan.</a:t>
            </a:r>
          </a:p>
          <a:p>
            <a:pPr indent="-304800" lvl="0" marL="457200">
              <a:spcBef>
                <a:spcPts val="2000"/>
              </a:spcBef>
              <a:buClr>
                <a:srgbClr val="000000"/>
              </a:buClr>
              <a:buSzPct val="100000"/>
              <a:buFont typeface="Arial"/>
              <a:buChar char="●"/>
            </a:pPr>
            <a:r>
              <a:rPr lang="en-US">
                <a:solidFill>
                  <a:srgbClr val="000000"/>
                </a:solidFill>
                <a:latin typeface="Arial"/>
                <a:ea typeface="Arial"/>
                <a:cs typeface="Arial"/>
                <a:sym typeface="Arial"/>
              </a:rPr>
              <a:t>Clean Energy</a:t>
            </a:r>
          </a:p>
          <a:p>
            <a:pPr indent="-304800" lvl="0" marL="457200">
              <a:spcBef>
                <a:spcPts val="2000"/>
              </a:spcBef>
              <a:buClr>
                <a:srgbClr val="000000"/>
              </a:buClr>
              <a:buSzPct val="100000"/>
              <a:buFont typeface="Arial"/>
              <a:buChar char="●"/>
            </a:pPr>
            <a:r>
              <a:rPr lang="en-US">
                <a:solidFill>
                  <a:srgbClr val="000000"/>
                </a:solidFill>
                <a:latin typeface="Arial"/>
                <a:ea typeface="Arial"/>
                <a:cs typeface="Arial"/>
                <a:sym typeface="Arial"/>
              </a:rPr>
              <a:t>Transportation</a:t>
            </a:r>
          </a:p>
          <a:p>
            <a:pPr indent="-304800" lvl="0" marL="457200">
              <a:spcBef>
                <a:spcPts val="2000"/>
              </a:spcBef>
              <a:buClr>
                <a:srgbClr val="000000"/>
              </a:buClr>
              <a:buSzPct val="100000"/>
              <a:buFont typeface="Arial"/>
              <a:buChar char="●"/>
            </a:pPr>
            <a:r>
              <a:rPr lang="en-US">
                <a:solidFill>
                  <a:srgbClr val="000000"/>
                </a:solidFill>
                <a:latin typeface="Arial"/>
                <a:ea typeface="Arial"/>
                <a:cs typeface="Arial"/>
                <a:sym typeface="Arial"/>
              </a:rPr>
              <a:t>Other Sustainable Actions</a:t>
            </a:r>
          </a:p>
          <a:p>
            <a:pPr indent="-304800" lvl="0" marL="457200">
              <a:spcBef>
                <a:spcPts val="2000"/>
              </a:spcBef>
              <a:buClr>
                <a:srgbClr val="000000"/>
              </a:buClr>
              <a:buSzPct val="100000"/>
              <a:buFont typeface="Arial"/>
              <a:buChar char="●"/>
            </a:pPr>
            <a:r>
              <a:rPr lang="en-US">
                <a:solidFill>
                  <a:srgbClr val="000000"/>
                </a:solidFill>
                <a:latin typeface="Arial"/>
                <a:ea typeface="Arial"/>
                <a:cs typeface="Arial"/>
                <a:sym typeface="Arial"/>
              </a:rPr>
              <a:t>Adaptation</a:t>
            </a:r>
          </a:p>
        </p:txBody>
      </p:sp>
      <p:sp>
        <p:nvSpPr>
          <p:cNvPr id="292" name="Shape 292"/>
          <p:cNvSpPr txBox="1"/>
          <p:nvPr>
            <p:ph idx="12" type="sldNum"/>
          </p:nvPr>
        </p:nvSpPr>
        <p:spPr>
          <a:xfrm>
            <a:off x="3884612" y="8685213"/>
            <a:ext cx="2971800" cy="457200"/>
          </a:xfrm>
          <a:prstGeom prst="rect">
            <a:avLst/>
          </a:prstGeom>
        </p:spPr>
        <p:txBody>
          <a:bodyPr anchorCtr="0" anchor="b" bIns="45700" lIns="91425" rIns="91425" wrap="square"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Shape 152"/>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lvl="0" rtl="0">
              <a:spcBef>
                <a:spcPts val="0"/>
              </a:spcBef>
              <a:buNone/>
            </a:pPr>
            <a:r>
              <a:rPr lang="en-US"/>
              <a:t>Welcome to this webinar hosted by Mass Power Forward. We’re so excited to have well over 100  Today you’ll hear from the Mass Climate Action Network, Environment Massachusetts and Clean Water Action about a new effort to organize local communities to push toward 100% clean renewable energy </a:t>
            </a:r>
          </a:p>
        </p:txBody>
      </p:sp>
      <p:sp>
        <p:nvSpPr>
          <p:cNvPr id="153" name="Shape 1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 name="Shape 296"/>
        <p:cNvGrpSpPr/>
        <p:nvPr/>
      </p:nvGrpSpPr>
      <p:grpSpPr>
        <a:xfrm>
          <a:off x="0" y="0"/>
          <a:ext cx="0" cy="0"/>
          <a:chOff x="0" y="0"/>
          <a:chExt cx="0" cy="0"/>
        </a:xfrm>
      </p:grpSpPr>
      <p:sp>
        <p:nvSpPr>
          <p:cNvPr id="297" name="Shape 2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98" name="Shape 298"/>
          <p:cNvSpPr txBox="1"/>
          <p:nvPr>
            <p:ph idx="1" type="body"/>
          </p:nvPr>
        </p:nvSpPr>
        <p:spPr>
          <a:xfrm>
            <a:off x="685800" y="4343400"/>
            <a:ext cx="5486399" cy="4114800"/>
          </a:xfrm>
          <a:prstGeom prst="rect">
            <a:avLst/>
          </a:prstGeom>
          <a:noFill/>
          <a:ln>
            <a:noFill/>
          </a:ln>
        </p:spPr>
        <p:txBody>
          <a:bodyPr anchorCtr="0" anchor="t" bIns="45700" lIns="91425" rIns="91425" wrap="square"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[BH] We need to update this slightly to incorporate the changes we made to the policy tiers</a:t>
            </a:r>
          </a:p>
        </p:txBody>
      </p:sp>
      <p:sp>
        <p:nvSpPr>
          <p:cNvPr id="299" name="Shape 299"/>
          <p:cNvSpPr txBox="1"/>
          <p:nvPr>
            <p:ph idx="12" type="sldNum"/>
          </p:nvPr>
        </p:nvSpPr>
        <p:spPr>
          <a:xfrm>
            <a:off x="3884612" y="8685213"/>
            <a:ext cx="2971799" cy="457200"/>
          </a:xfrm>
          <a:prstGeom prst="rect">
            <a:avLst/>
          </a:prstGeom>
          <a:noFill/>
          <a:ln>
            <a:noFill/>
          </a:ln>
        </p:spPr>
        <p:txBody>
          <a:bodyPr anchorCtr="0" anchor="b"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Shape 3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06" name="Shape 306"/>
          <p:cNvSpPr txBox="1"/>
          <p:nvPr>
            <p:ph idx="1" type="body"/>
          </p:nvPr>
        </p:nvSpPr>
        <p:spPr>
          <a:xfrm>
            <a:off x="685800" y="4343400"/>
            <a:ext cx="5486399" cy="4114800"/>
          </a:xfrm>
          <a:prstGeom prst="rect">
            <a:avLst/>
          </a:prstGeom>
          <a:noFill/>
          <a:ln>
            <a:noFill/>
          </a:ln>
        </p:spPr>
        <p:txBody>
          <a:bodyPr anchorCtr="0" anchor="t" bIns="45700" lIns="91425" rIns="91425" wrap="square"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[BH] We need to update this slightly to incorporate the changes we made to the policy tiers</a:t>
            </a:r>
          </a:p>
        </p:txBody>
      </p:sp>
      <p:sp>
        <p:nvSpPr>
          <p:cNvPr id="307" name="Shape 307"/>
          <p:cNvSpPr txBox="1"/>
          <p:nvPr>
            <p:ph idx="12" type="sldNum"/>
          </p:nvPr>
        </p:nvSpPr>
        <p:spPr>
          <a:xfrm>
            <a:off x="3884612" y="8685213"/>
            <a:ext cx="2971799" cy="457200"/>
          </a:xfrm>
          <a:prstGeom prst="rect">
            <a:avLst/>
          </a:prstGeom>
          <a:noFill/>
          <a:ln>
            <a:noFill/>
          </a:ln>
        </p:spPr>
        <p:txBody>
          <a:bodyPr anchorCtr="0" anchor="b"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 name="Shape 312"/>
        <p:cNvGrpSpPr/>
        <p:nvPr/>
      </p:nvGrpSpPr>
      <p:grpSpPr>
        <a:xfrm>
          <a:off x="0" y="0"/>
          <a:ext cx="0" cy="0"/>
          <a:chOff x="0" y="0"/>
          <a:chExt cx="0" cy="0"/>
        </a:xfrm>
      </p:grpSpPr>
      <p:sp>
        <p:nvSpPr>
          <p:cNvPr id="313" name="Shape 3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14" name="Shape 314"/>
          <p:cNvSpPr txBox="1"/>
          <p:nvPr>
            <p:ph idx="1" type="body"/>
          </p:nvPr>
        </p:nvSpPr>
        <p:spPr>
          <a:xfrm>
            <a:off x="685800" y="4343400"/>
            <a:ext cx="5486399" cy="4114800"/>
          </a:xfrm>
          <a:prstGeom prst="rect">
            <a:avLst/>
          </a:prstGeom>
          <a:noFill/>
          <a:ln>
            <a:noFill/>
          </a:ln>
        </p:spPr>
        <p:txBody>
          <a:bodyPr anchorCtr="0" anchor="t" bIns="45700" lIns="91425" rIns="91425" wrap="square"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Green aggregation; what it is; pic</a:t>
            </a:r>
          </a:p>
        </p:txBody>
      </p:sp>
      <p:sp>
        <p:nvSpPr>
          <p:cNvPr id="315" name="Shape 315"/>
          <p:cNvSpPr txBox="1"/>
          <p:nvPr>
            <p:ph idx="12" type="sldNum"/>
          </p:nvPr>
        </p:nvSpPr>
        <p:spPr>
          <a:xfrm>
            <a:off x="3884612" y="8685213"/>
            <a:ext cx="2971799" cy="457200"/>
          </a:xfrm>
          <a:prstGeom prst="rect">
            <a:avLst/>
          </a:prstGeom>
          <a:noFill/>
          <a:ln>
            <a:noFill/>
          </a:ln>
        </p:spPr>
        <p:txBody>
          <a:bodyPr anchorCtr="0" anchor="b"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 name="Shape 320"/>
        <p:cNvGrpSpPr/>
        <p:nvPr/>
      </p:nvGrpSpPr>
      <p:grpSpPr>
        <a:xfrm>
          <a:off x="0" y="0"/>
          <a:ext cx="0" cy="0"/>
          <a:chOff x="0" y="0"/>
          <a:chExt cx="0" cy="0"/>
        </a:xfrm>
      </p:grpSpPr>
      <p:sp>
        <p:nvSpPr>
          <p:cNvPr id="321" name="Shape 3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2" name="Shape 322"/>
          <p:cNvSpPr txBox="1"/>
          <p:nvPr>
            <p:ph idx="1" type="body"/>
          </p:nvPr>
        </p:nvSpPr>
        <p:spPr>
          <a:xfrm>
            <a:off x="685800" y="4343400"/>
            <a:ext cx="5486399" cy="4114800"/>
          </a:xfrm>
          <a:prstGeom prst="rect">
            <a:avLst/>
          </a:prstGeom>
          <a:noFill/>
          <a:ln>
            <a:noFill/>
          </a:ln>
        </p:spPr>
        <p:txBody>
          <a:bodyPr anchorCtr="0" anchor="t" bIns="45700" lIns="91425" rIns="91425" wrap="square" tIns="45700">
            <a:noAutofit/>
          </a:bodyPr>
          <a:lstStyle/>
          <a:p>
            <a:pPr indent="0" lvl="0" marL="0" marR="0" rtl="0" algn="l">
              <a:lnSpc>
                <a:spcPct val="100000"/>
              </a:lnSpc>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[BH] We need to update this slightly to incorporate the changes we made to the policy tiers</a:t>
            </a:r>
          </a:p>
        </p:txBody>
      </p:sp>
      <p:sp>
        <p:nvSpPr>
          <p:cNvPr id="323" name="Shape 323"/>
          <p:cNvSpPr txBox="1"/>
          <p:nvPr>
            <p:ph idx="12" type="sldNum"/>
          </p:nvPr>
        </p:nvSpPr>
        <p:spPr>
          <a:xfrm>
            <a:off x="3884612" y="8685213"/>
            <a:ext cx="2971799" cy="457200"/>
          </a:xfrm>
          <a:prstGeom prst="rect">
            <a:avLst/>
          </a:prstGeom>
          <a:noFill/>
          <a:ln>
            <a:noFill/>
          </a:ln>
        </p:spPr>
        <p:txBody>
          <a:bodyPr anchorCtr="0" anchor="b"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Shape 3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9" name="Shape 329"/>
          <p:cNvSpPr txBox="1"/>
          <p:nvPr>
            <p:ph idx="1" type="body"/>
          </p:nvPr>
        </p:nvSpPr>
        <p:spPr>
          <a:xfrm>
            <a:off x="685800" y="4343400"/>
            <a:ext cx="5486399" cy="4114800"/>
          </a:xfrm>
          <a:prstGeom prst="rect">
            <a:avLst/>
          </a:prstGeom>
          <a:noFill/>
          <a:ln>
            <a:noFill/>
          </a:ln>
        </p:spPr>
        <p:txBody>
          <a:bodyPr anchorCtr="0" anchor="t" bIns="45700" lIns="91425" rIns="91425" wrap="square"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Notes on Springfield/Cambridge; 2 pics; what they’re doing</a:t>
            </a:r>
          </a:p>
        </p:txBody>
      </p:sp>
      <p:sp>
        <p:nvSpPr>
          <p:cNvPr id="330" name="Shape 330"/>
          <p:cNvSpPr txBox="1"/>
          <p:nvPr>
            <p:ph idx="12" type="sldNum"/>
          </p:nvPr>
        </p:nvSpPr>
        <p:spPr>
          <a:xfrm>
            <a:off x="3884612" y="8685213"/>
            <a:ext cx="2971799" cy="457200"/>
          </a:xfrm>
          <a:prstGeom prst="rect">
            <a:avLst/>
          </a:prstGeom>
          <a:noFill/>
          <a:ln>
            <a:noFill/>
          </a:ln>
        </p:spPr>
        <p:txBody>
          <a:bodyPr anchorCtr="0" anchor="b"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 name="Shape 336"/>
        <p:cNvGrpSpPr/>
        <p:nvPr/>
      </p:nvGrpSpPr>
      <p:grpSpPr>
        <a:xfrm>
          <a:off x="0" y="0"/>
          <a:ext cx="0" cy="0"/>
          <a:chOff x="0" y="0"/>
          <a:chExt cx="0" cy="0"/>
        </a:xfrm>
      </p:grpSpPr>
      <p:sp>
        <p:nvSpPr>
          <p:cNvPr id="337" name="Shape 337"/>
          <p:cNvSpPr txBox="1"/>
          <p:nvPr>
            <p:ph idx="1" type="body"/>
          </p:nvPr>
        </p:nvSpPr>
        <p:spPr>
          <a:xfrm>
            <a:off x="685800" y="4343400"/>
            <a:ext cx="5486399" cy="4114800"/>
          </a:xfrm>
          <a:prstGeom prst="rect">
            <a:avLst/>
          </a:prstGeom>
        </p:spPr>
        <p:txBody>
          <a:bodyPr anchorCtr="0" anchor="t" bIns="91425" lIns="91425" rIns="91425" wrap="square" tIns="91425">
            <a:noAutofit/>
          </a:bodyPr>
          <a:lstStyle/>
          <a:p>
            <a:pPr lvl="0">
              <a:spcBef>
                <a:spcPts val="0"/>
              </a:spcBef>
              <a:buNone/>
            </a:pPr>
            <a:r>
              <a:t/>
            </a:r>
            <a:endParaRPr/>
          </a:p>
        </p:txBody>
      </p:sp>
      <p:sp>
        <p:nvSpPr>
          <p:cNvPr id="338" name="Shape 33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 name="Shape 342"/>
        <p:cNvGrpSpPr/>
        <p:nvPr/>
      </p:nvGrpSpPr>
      <p:grpSpPr>
        <a:xfrm>
          <a:off x="0" y="0"/>
          <a:ext cx="0" cy="0"/>
          <a:chOff x="0" y="0"/>
          <a:chExt cx="0" cy="0"/>
        </a:xfrm>
      </p:grpSpPr>
      <p:sp>
        <p:nvSpPr>
          <p:cNvPr id="343" name="Shape 34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44" name="Shape 344"/>
          <p:cNvSpPr txBox="1"/>
          <p:nvPr>
            <p:ph idx="1" type="body"/>
          </p:nvPr>
        </p:nvSpPr>
        <p:spPr>
          <a:xfrm>
            <a:off x="685800" y="4343400"/>
            <a:ext cx="5486400" cy="4114800"/>
          </a:xfrm>
          <a:prstGeom prst="rect">
            <a:avLst/>
          </a:prstGeom>
        </p:spPr>
        <p:txBody>
          <a:bodyPr anchorCtr="0" anchor="t" bIns="91425" lIns="91425" rIns="91425" wrap="square" tIns="91425">
            <a:noAutofit/>
          </a:bodyPr>
          <a:lstStyle/>
          <a:p>
            <a:pPr lvl="0">
              <a:spcBef>
                <a:spcPts val="0"/>
              </a:spcBef>
              <a:buNone/>
            </a:pPr>
            <a:r>
              <a:t/>
            </a:r>
            <a:endParaRPr/>
          </a:p>
        </p:txBody>
      </p:sp>
      <p:sp>
        <p:nvSpPr>
          <p:cNvPr id="345" name="Shape 345"/>
          <p:cNvSpPr txBox="1"/>
          <p:nvPr>
            <p:ph idx="12" type="sldNum"/>
          </p:nvPr>
        </p:nvSpPr>
        <p:spPr>
          <a:xfrm>
            <a:off x="3884612" y="8685213"/>
            <a:ext cx="2971800" cy="457200"/>
          </a:xfrm>
          <a:prstGeom prst="rect">
            <a:avLst/>
          </a:prstGeom>
        </p:spPr>
        <p:txBody>
          <a:bodyPr anchorCtr="0" anchor="b" bIns="45700" lIns="91425" rIns="91425" wrap="square"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Shape 161"/>
          <p:cNvSpPr txBox="1"/>
          <p:nvPr>
            <p:ph idx="1" type="body"/>
          </p:nvPr>
        </p:nvSpPr>
        <p:spPr>
          <a:xfrm>
            <a:off x="685800" y="4343400"/>
            <a:ext cx="5486399" cy="4114800"/>
          </a:xfrm>
          <a:prstGeom prst="rect">
            <a:avLst/>
          </a:prstGeom>
        </p:spPr>
        <p:txBody>
          <a:bodyPr anchorCtr="0" anchor="t" bIns="91425" lIns="91425" rIns="91425" wrap="square" tIns="91425">
            <a:noAutofit/>
          </a:bodyPr>
          <a:lstStyle/>
          <a:p>
            <a:pPr lvl="0">
              <a:spcBef>
                <a:spcPts val="0"/>
              </a:spcBef>
              <a:buNone/>
            </a:pPr>
            <a:r>
              <a:rPr lang="en-US"/>
              <a:t>Myron Ebell - EPA transition, Rex Tillerson from Exxon, Scott Pruitt EPA</a:t>
            </a:r>
          </a:p>
        </p:txBody>
      </p:sp>
      <p:sp>
        <p:nvSpPr>
          <p:cNvPr id="162" name="Shape 1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1" name="Shape 171"/>
          <p:cNvSpPr txBox="1"/>
          <p:nvPr>
            <p:ph idx="1" type="body"/>
          </p:nvPr>
        </p:nvSpPr>
        <p:spPr>
          <a:xfrm>
            <a:off x="685800" y="4343400"/>
            <a:ext cx="5486399" cy="4114800"/>
          </a:xfrm>
          <a:prstGeom prst="rect">
            <a:avLst/>
          </a:prstGeom>
          <a:noFill/>
          <a:ln>
            <a:noFill/>
          </a:ln>
        </p:spPr>
        <p:txBody>
          <a:bodyPr anchorCtr="0" anchor="t" bIns="45700" lIns="91425" rIns="91425" wrap="square" tIns="45700">
            <a:noAutofit/>
          </a:bodyPr>
          <a:lstStyle/>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p:txBody>
      </p:sp>
      <p:sp>
        <p:nvSpPr>
          <p:cNvPr id="172" name="Shape 172"/>
          <p:cNvSpPr txBox="1"/>
          <p:nvPr>
            <p:ph idx="12" type="sldNum"/>
          </p:nvPr>
        </p:nvSpPr>
        <p:spPr>
          <a:xfrm>
            <a:off x="3884612" y="8685213"/>
            <a:ext cx="2971799" cy="457200"/>
          </a:xfrm>
          <a:prstGeom prst="rect">
            <a:avLst/>
          </a:prstGeom>
          <a:noFill/>
          <a:ln>
            <a:noFill/>
          </a:ln>
        </p:spPr>
        <p:txBody>
          <a:bodyPr anchorCtr="0" anchor="b" bIns="45700" lIns="91425" rIns="91425" wrap="square"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Shape 1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1" name="Shape 181"/>
          <p:cNvSpPr txBox="1"/>
          <p:nvPr>
            <p:ph idx="1" type="body"/>
          </p:nvPr>
        </p:nvSpPr>
        <p:spPr>
          <a:xfrm>
            <a:off x="685800" y="4343400"/>
            <a:ext cx="5486400" cy="4114800"/>
          </a:xfrm>
          <a:prstGeom prst="rect">
            <a:avLst/>
          </a:prstGeom>
          <a:noFill/>
          <a:ln>
            <a:noFill/>
          </a:ln>
        </p:spPr>
        <p:txBody>
          <a:bodyPr anchorCtr="0" anchor="t" bIns="45700" lIns="91425" rIns="91425" wrap="square" tIns="45700">
            <a:noAutofit/>
          </a:bodyPr>
          <a:lstStyle/>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p:txBody>
      </p:sp>
      <p:sp>
        <p:nvSpPr>
          <p:cNvPr id="182" name="Shape 182"/>
          <p:cNvSpPr txBox="1"/>
          <p:nvPr>
            <p:ph idx="12" type="sldNum"/>
          </p:nvPr>
        </p:nvSpPr>
        <p:spPr>
          <a:xfrm>
            <a:off x="3884612" y="8685213"/>
            <a:ext cx="2971800" cy="457200"/>
          </a:xfrm>
          <a:prstGeom prst="rect">
            <a:avLst/>
          </a:prstGeom>
          <a:noFill/>
          <a:ln>
            <a:noFill/>
          </a:ln>
        </p:spPr>
        <p:txBody>
          <a:bodyPr anchorCtr="0" anchor="b" bIns="45700" lIns="91425" rIns="91425" wrap="square"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Shape 188"/>
          <p:cNvSpPr txBox="1"/>
          <p:nvPr>
            <p:ph idx="1" type="body"/>
          </p:nvPr>
        </p:nvSpPr>
        <p:spPr>
          <a:xfrm>
            <a:off x="685800" y="4343400"/>
            <a:ext cx="5486399" cy="4114800"/>
          </a:xfrm>
          <a:prstGeom prst="rect">
            <a:avLst/>
          </a:prstGeom>
        </p:spPr>
        <p:txBody>
          <a:bodyPr anchorCtr="0" anchor="t" bIns="91425" lIns="91425" rIns="91425" wrap="square" tIns="91425">
            <a:noAutofit/>
          </a:bodyPr>
          <a:lstStyle/>
          <a:p>
            <a:pPr lvl="0">
              <a:spcBef>
                <a:spcPts val="0"/>
              </a:spcBef>
              <a:buNone/>
            </a:pPr>
            <a:r>
              <a:t/>
            </a:r>
            <a:endParaRPr/>
          </a:p>
        </p:txBody>
      </p:sp>
      <p:sp>
        <p:nvSpPr>
          <p:cNvPr id="189" name="Shape 1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Shape 1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6" name="Shape 196"/>
          <p:cNvSpPr txBox="1"/>
          <p:nvPr>
            <p:ph idx="1" type="body"/>
          </p:nvPr>
        </p:nvSpPr>
        <p:spPr>
          <a:xfrm>
            <a:off x="685800" y="4343400"/>
            <a:ext cx="5486399" cy="4114800"/>
          </a:xfrm>
          <a:prstGeom prst="rect">
            <a:avLst/>
          </a:prstGeom>
          <a:noFill/>
          <a:ln>
            <a:noFill/>
          </a:ln>
        </p:spPr>
        <p:txBody>
          <a:bodyPr anchorCtr="0" anchor="t" bIns="45700" lIns="91425" rIns="91425" wrap="square" tIns="45700">
            <a:noAutofit/>
          </a:bodyPr>
          <a:lstStyle/>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p:txBody>
      </p:sp>
      <p:sp>
        <p:nvSpPr>
          <p:cNvPr id="197" name="Shape 197"/>
          <p:cNvSpPr txBox="1"/>
          <p:nvPr>
            <p:ph idx="12" type="sldNum"/>
          </p:nvPr>
        </p:nvSpPr>
        <p:spPr>
          <a:xfrm>
            <a:off x="3884612" y="8685213"/>
            <a:ext cx="2971799" cy="457200"/>
          </a:xfrm>
          <a:prstGeom prst="rect">
            <a:avLst/>
          </a:prstGeom>
          <a:noFill/>
          <a:ln>
            <a:noFill/>
          </a:ln>
        </p:spPr>
        <p:txBody>
          <a:bodyPr anchorCtr="0" anchor="b"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Shape 20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7" name="Shape 207"/>
          <p:cNvSpPr txBox="1"/>
          <p:nvPr>
            <p:ph idx="1" type="body"/>
          </p:nvPr>
        </p:nvSpPr>
        <p:spPr>
          <a:xfrm>
            <a:off x="685800" y="4343400"/>
            <a:ext cx="5486399" cy="4114800"/>
          </a:xfrm>
          <a:prstGeom prst="rect">
            <a:avLst/>
          </a:prstGeom>
          <a:noFill/>
          <a:ln>
            <a:noFill/>
          </a:ln>
        </p:spPr>
        <p:txBody>
          <a:bodyPr anchorCtr="0" anchor="t" bIns="45700" lIns="91425" rIns="91425" wrap="square"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Solar: 2x current electricity consumption | Offshore wind: 11x current electricity consumption</a:t>
            </a:r>
          </a:p>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p:txBody>
      </p:sp>
      <p:sp>
        <p:nvSpPr>
          <p:cNvPr id="208" name="Shape 208"/>
          <p:cNvSpPr txBox="1"/>
          <p:nvPr>
            <p:ph idx="12" type="sldNum"/>
          </p:nvPr>
        </p:nvSpPr>
        <p:spPr>
          <a:xfrm>
            <a:off x="3884612" y="8685213"/>
            <a:ext cx="2971799" cy="457200"/>
          </a:xfrm>
          <a:prstGeom prst="rect">
            <a:avLst/>
          </a:prstGeom>
          <a:noFill/>
          <a:ln>
            <a:noFill/>
          </a:ln>
        </p:spPr>
        <p:txBody>
          <a:bodyPr anchorCtr="0" anchor="b"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 name="Shape 214"/>
        <p:cNvGrpSpPr/>
        <p:nvPr/>
      </p:nvGrpSpPr>
      <p:grpSpPr>
        <a:xfrm>
          <a:off x="0" y="0"/>
          <a:ext cx="0" cy="0"/>
          <a:chOff x="0" y="0"/>
          <a:chExt cx="0" cy="0"/>
        </a:xfrm>
      </p:grpSpPr>
      <p:sp>
        <p:nvSpPr>
          <p:cNvPr id="215" name="Shape 2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6" name="Shape 216"/>
          <p:cNvSpPr txBox="1"/>
          <p:nvPr>
            <p:ph idx="1" type="body"/>
          </p:nvPr>
        </p:nvSpPr>
        <p:spPr>
          <a:xfrm>
            <a:off x="685800" y="4343400"/>
            <a:ext cx="5486399" cy="4114800"/>
          </a:xfrm>
          <a:prstGeom prst="rect">
            <a:avLst/>
          </a:prstGeom>
          <a:noFill/>
          <a:ln>
            <a:noFill/>
          </a:ln>
        </p:spPr>
        <p:txBody>
          <a:bodyPr anchorCtr="0" anchor="t" bIns="45700" lIns="91425" rIns="91425" wrap="square"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Boulder, CO 100% clean energy target. Boulder is taking back control of its power from electric utility. Gardner, MA – shared solar garden helping nonprofit reduce its bills. Mount Tom? - http://www.masslive.com/news/index.ssf/2016/10/post_801.html</a:t>
            </a:r>
          </a:p>
        </p:txBody>
      </p:sp>
      <p:sp>
        <p:nvSpPr>
          <p:cNvPr id="217" name="Shape 217"/>
          <p:cNvSpPr txBox="1"/>
          <p:nvPr>
            <p:ph idx="12" type="sldNum"/>
          </p:nvPr>
        </p:nvSpPr>
        <p:spPr>
          <a:xfrm>
            <a:off x="3884612" y="8685213"/>
            <a:ext cx="2971799" cy="457200"/>
          </a:xfrm>
          <a:prstGeom prst="rect">
            <a:avLst/>
          </a:prstGeom>
          <a:noFill/>
          <a:ln>
            <a:noFill/>
          </a:ln>
        </p:spPr>
        <p:txBody>
          <a:bodyPr anchorCtr="0" anchor="b"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1"/>
                </a:solidFill>
                <a:latin typeface="Calibri"/>
                <a:ea typeface="Calibri"/>
                <a:cs typeface="Calibri"/>
                <a:sym typeface="Calibri"/>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6" name="Shape 16"/>
        <p:cNvGrpSpPr/>
        <p:nvPr/>
      </p:nvGrpSpPr>
      <p:grpSpPr>
        <a:xfrm>
          <a:off x="0" y="0"/>
          <a:ext cx="0" cy="0"/>
          <a:chOff x="0" y="0"/>
          <a:chExt cx="0" cy="0"/>
        </a:xfrm>
      </p:grpSpPr>
      <p:pic>
        <p:nvPicPr>
          <p:cNvPr descr="Overlay-TitleSlide.png" id="17" name="Shape 17"/>
          <p:cNvPicPr preferRelativeResize="0"/>
          <p:nvPr/>
        </p:nvPicPr>
        <p:blipFill rotWithShape="1">
          <a:blip r:embed="rId2">
            <a:alphaModFix/>
          </a:blip>
          <a:srcRect b="0" l="0" r="0" t="0"/>
          <a:stretch/>
        </p:blipFill>
        <p:spPr>
          <a:xfrm>
            <a:off x="158367" y="187452"/>
            <a:ext cx="8827265" cy="6483095"/>
          </a:xfrm>
          <a:prstGeom prst="rect">
            <a:avLst/>
          </a:prstGeom>
          <a:noFill/>
          <a:ln>
            <a:noFill/>
          </a:ln>
        </p:spPr>
      </p:pic>
      <p:sp>
        <p:nvSpPr>
          <p:cNvPr id="18" name="Shape 18"/>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wrap="square" tIns="91425"/>
          <a:lstStyle>
            <a:lvl1pPr indent="0" lvl="0" marL="0" marR="0" rtl="0" algn="r">
              <a:spcBef>
                <a:spcPts val="0"/>
              </a:spcBef>
              <a:buClr>
                <a:schemeClr val="lt1"/>
              </a:buClr>
              <a:buFont typeface="Trebuchet MS"/>
              <a:buNone/>
              <a:defRPr b="0" i="0" sz="44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wrap="square" tIns="91425"/>
          <a:lstStyle>
            <a:lvl1pPr indent="0" lvl="0" marL="0" marR="0" rtl="0" algn="r">
              <a:spcBef>
                <a:spcPts val="600"/>
              </a:spcBef>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360"/>
              </a:spcBef>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6pPr>
            <a:lvl7pPr indent="0" lvl="6" marL="2743200" marR="0" rtl="0" algn="ctr">
              <a:spcBef>
                <a:spcPts val="360"/>
              </a:spcBef>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7pPr>
            <a:lvl8pPr indent="0" lvl="7" marL="3200400" marR="0" rtl="0" algn="ctr">
              <a:spcBef>
                <a:spcPts val="360"/>
              </a:spcBef>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8pPr>
            <a:lvl9pPr indent="0" lvl="8" marL="3657600" marR="0" rtl="0" algn="ctr">
              <a:spcBef>
                <a:spcPts val="360"/>
              </a:spcBef>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22" name="Shape 22"/>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92" name="Shape 92"/>
        <p:cNvGrpSpPr/>
        <p:nvPr/>
      </p:nvGrpSpPr>
      <p:grpSpPr>
        <a:xfrm>
          <a:off x="0" y="0"/>
          <a:ext cx="0" cy="0"/>
          <a:chOff x="0" y="0"/>
          <a:chExt cx="0" cy="0"/>
        </a:xfrm>
      </p:grpSpPr>
      <p:pic>
        <p:nvPicPr>
          <p:cNvPr descr="Overlay-ContentSlides.png" id="93" name="Shape 93"/>
          <p:cNvPicPr preferRelativeResize="0"/>
          <p:nvPr/>
        </p:nvPicPr>
        <p:blipFill rotWithShape="1">
          <a:blip r:embed="rId2">
            <a:alphaModFix/>
          </a:blip>
          <a:srcRect b="0" l="0" r="0" t="0"/>
          <a:stretch/>
        </p:blipFill>
        <p:spPr>
          <a:xfrm>
            <a:off x="150886" y="186644"/>
            <a:ext cx="8827265" cy="6483095"/>
          </a:xfrm>
          <a:prstGeom prst="rect">
            <a:avLst/>
          </a:prstGeom>
          <a:noFill/>
          <a:ln>
            <a:noFill/>
          </a:ln>
        </p:spPr>
      </p:pic>
      <p:sp>
        <p:nvSpPr>
          <p:cNvPr id="94" name="Shape 94"/>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95" name="Shape 95"/>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96" name="Shape 96"/>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97" name="Shape 97"/>
        <p:cNvGrpSpPr/>
        <p:nvPr/>
      </p:nvGrpSpPr>
      <p:grpSpPr>
        <a:xfrm>
          <a:off x="0" y="0"/>
          <a:ext cx="0" cy="0"/>
          <a:chOff x="0" y="0"/>
          <a:chExt cx="0" cy="0"/>
        </a:xfrm>
      </p:grpSpPr>
      <p:pic>
        <p:nvPicPr>
          <p:cNvPr descr="Overlay-ContentCaption.png" id="98" name="Shape 98"/>
          <p:cNvPicPr preferRelativeResize="0"/>
          <p:nvPr/>
        </p:nvPicPr>
        <p:blipFill rotWithShape="1">
          <a:blip r:embed="rId2">
            <a:alphaModFix/>
          </a:blip>
          <a:srcRect b="0" l="0" r="0" t="0"/>
          <a:stretch/>
        </p:blipFill>
        <p:spPr>
          <a:xfrm>
            <a:off x="158367" y="187452"/>
            <a:ext cx="8827265" cy="6483095"/>
          </a:xfrm>
          <a:prstGeom prst="rect">
            <a:avLst/>
          </a:prstGeom>
          <a:noFill/>
          <a:ln>
            <a:noFill/>
          </a:ln>
        </p:spPr>
      </p:pic>
      <p:sp>
        <p:nvSpPr>
          <p:cNvPr id="99" name="Shape 99"/>
          <p:cNvSpPr txBox="1"/>
          <p:nvPr>
            <p:ph type="title"/>
          </p:nvPr>
        </p:nvSpPr>
        <p:spPr>
          <a:xfrm>
            <a:off x="779464" y="590550"/>
            <a:ext cx="3657600" cy="1162049"/>
          </a:xfrm>
          <a:prstGeom prst="rect">
            <a:avLst/>
          </a:prstGeom>
          <a:noFill/>
          <a:ln>
            <a:noFill/>
          </a:ln>
        </p:spPr>
        <p:txBody>
          <a:bodyPr anchorCtr="0" anchor="b" bIns="91425" lIns="91425" rIns="91425" wrap="square" tIns="91425"/>
          <a:lstStyle>
            <a:lvl1pPr indent="0" lvl="0" marL="0" marR="0" rtl="0" algn="ctr">
              <a:spcBef>
                <a:spcPts val="0"/>
              </a:spcBef>
              <a:buClr>
                <a:schemeClr val="lt1"/>
              </a:buClr>
              <a:buFont typeface="Trebuchet MS"/>
              <a:buNone/>
              <a:defRPr b="0" i="0" sz="36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00" name="Shape 100"/>
          <p:cNvSpPr txBox="1"/>
          <p:nvPr>
            <p:ph idx="1" type="body"/>
          </p:nvPr>
        </p:nvSpPr>
        <p:spPr>
          <a:xfrm>
            <a:off x="4693023" y="739587"/>
            <a:ext cx="3657600" cy="5308786"/>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101" name="Shape 101"/>
          <p:cNvSpPr txBox="1"/>
          <p:nvPr>
            <p:ph idx="2" type="body"/>
          </p:nvPr>
        </p:nvSpPr>
        <p:spPr>
          <a:xfrm>
            <a:off x="779464" y="1816100"/>
            <a:ext cx="3657600" cy="3822700"/>
          </a:xfrm>
          <a:prstGeom prst="rect">
            <a:avLst/>
          </a:prstGeom>
          <a:noFill/>
          <a:ln>
            <a:noFill/>
          </a:ln>
        </p:spPr>
        <p:txBody>
          <a:bodyPr anchorCtr="0" anchor="t" bIns="91425" lIns="91425" rIns="91425" wrap="square" tIns="91425"/>
          <a:lstStyle>
            <a:lvl1pPr indent="0" lvl="0" marL="0" marR="0" rtl="0" algn="ctr">
              <a:spcBef>
                <a:spcPts val="600"/>
              </a:spcBef>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l">
              <a:spcBef>
                <a:spcPts val="600"/>
              </a:spcBef>
              <a:buClr>
                <a:schemeClr val="lt1"/>
              </a:buClr>
              <a:buFont typeface="Noto Sans Symbols"/>
              <a:buNone/>
              <a:defRPr b="0" i="0" sz="1200" u="none" cap="none" strike="noStrike">
                <a:solidFill>
                  <a:schemeClr val="lt1"/>
                </a:solidFill>
                <a:latin typeface="Trebuchet MS"/>
                <a:ea typeface="Trebuchet MS"/>
                <a:cs typeface="Trebuchet MS"/>
                <a:sym typeface="Trebuchet MS"/>
              </a:defRPr>
            </a:lvl2pPr>
            <a:lvl3pPr indent="0" lvl="2" marL="914400" marR="0" rtl="0" algn="l">
              <a:spcBef>
                <a:spcPts val="600"/>
              </a:spcBef>
              <a:buClr>
                <a:schemeClr val="lt1"/>
              </a:buClr>
              <a:buFont typeface="Noto Sans Symbols"/>
              <a:buNone/>
              <a:defRPr b="0" i="0" sz="1000" u="none" cap="none" strike="noStrike">
                <a:solidFill>
                  <a:schemeClr val="lt1"/>
                </a:solidFill>
                <a:latin typeface="Trebuchet MS"/>
                <a:ea typeface="Trebuchet MS"/>
                <a:cs typeface="Trebuchet MS"/>
                <a:sym typeface="Trebuchet MS"/>
              </a:defRPr>
            </a:lvl3pPr>
            <a:lvl4pPr indent="0" lvl="3" marL="1371600" marR="0" rtl="0" algn="l">
              <a:spcBef>
                <a:spcPts val="60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4pPr>
            <a:lvl5pPr indent="0" lvl="4" marL="1828800" marR="0" rtl="0" algn="l">
              <a:spcBef>
                <a:spcPts val="60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5pPr>
            <a:lvl6pPr indent="0" lvl="5" marL="22860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6pPr>
            <a:lvl7pPr indent="0" lvl="6" marL="27432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7pPr>
            <a:lvl8pPr indent="0" lvl="7" marL="32004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8pPr>
            <a:lvl9pPr indent="0" lvl="8" marL="36576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9pPr>
          </a:lstStyle>
          <a:p/>
        </p:txBody>
      </p:sp>
      <p:sp>
        <p:nvSpPr>
          <p:cNvPr id="102" name="Shape 102"/>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04" name="Shape 104"/>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105" name="Shape 105"/>
        <p:cNvGrpSpPr/>
        <p:nvPr/>
      </p:nvGrpSpPr>
      <p:grpSpPr>
        <a:xfrm>
          <a:off x="0" y="0"/>
          <a:ext cx="0" cy="0"/>
          <a:chOff x="0" y="0"/>
          <a:chExt cx="0" cy="0"/>
        </a:xfrm>
      </p:grpSpPr>
      <p:pic>
        <p:nvPicPr>
          <p:cNvPr descr="Overlay-PictureCaption.png" id="106" name="Shape 106"/>
          <p:cNvPicPr preferRelativeResize="0"/>
          <p:nvPr/>
        </p:nvPicPr>
        <p:blipFill rotWithShape="1">
          <a:blip r:embed="rId2">
            <a:alphaModFix/>
          </a:blip>
          <a:srcRect b="0" l="0" r="0" t="0"/>
          <a:stretch/>
        </p:blipFill>
        <p:spPr>
          <a:xfrm>
            <a:off x="448977" y="187452"/>
            <a:ext cx="8536655" cy="6483095"/>
          </a:xfrm>
          <a:prstGeom prst="rect">
            <a:avLst/>
          </a:prstGeom>
          <a:noFill/>
          <a:ln>
            <a:noFill/>
          </a:ln>
        </p:spPr>
      </p:pic>
      <p:sp>
        <p:nvSpPr>
          <p:cNvPr id="107" name="Shape 107"/>
          <p:cNvSpPr txBox="1"/>
          <p:nvPr>
            <p:ph type="title"/>
          </p:nvPr>
        </p:nvSpPr>
        <p:spPr>
          <a:xfrm>
            <a:off x="3886200" y="533400"/>
            <a:ext cx="4476749" cy="1252537"/>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6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08" name="Shape 108"/>
          <p:cNvSpPr txBox="1"/>
          <p:nvPr>
            <p:ph idx="1" type="body"/>
          </p:nvPr>
        </p:nvSpPr>
        <p:spPr>
          <a:xfrm>
            <a:off x="3886123" y="1828800"/>
            <a:ext cx="4474539" cy="3809999"/>
          </a:xfrm>
          <a:prstGeom prst="rect">
            <a:avLst/>
          </a:prstGeom>
          <a:noFill/>
          <a:ln>
            <a:noFill/>
          </a:ln>
        </p:spPr>
        <p:txBody>
          <a:bodyPr anchorCtr="0" anchor="t" bIns="91425" lIns="91425" rIns="91425" wrap="square" tIns="91425"/>
          <a:lstStyle>
            <a:lvl1pPr indent="0" lvl="0" marL="0" marR="0" rtl="0" algn="l">
              <a:spcBef>
                <a:spcPts val="600"/>
              </a:spcBef>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l">
              <a:spcBef>
                <a:spcPts val="600"/>
              </a:spcBef>
              <a:buClr>
                <a:schemeClr val="lt1"/>
              </a:buClr>
              <a:buFont typeface="Noto Sans Symbols"/>
              <a:buNone/>
              <a:defRPr b="0" i="0" sz="1200" u="none" cap="none" strike="noStrike">
                <a:solidFill>
                  <a:schemeClr val="lt1"/>
                </a:solidFill>
                <a:latin typeface="Trebuchet MS"/>
                <a:ea typeface="Trebuchet MS"/>
                <a:cs typeface="Trebuchet MS"/>
                <a:sym typeface="Trebuchet MS"/>
              </a:defRPr>
            </a:lvl2pPr>
            <a:lvl3pPr indent="0" lvl="2" marL="914400" marR="0" rtl="0" algn="l">
              <a:spcBef>
                <a:spcPts val="600"/>
              </a:spcBef>
              <a:buClr>
                <a:schemeClr val="lt1"/>
              </a:buClr>
              <a:buFont typeface="Noto Sans Symbols"/>
              <a:buNone/>
              <a:defRPr b="0" i="0" sz="1000" u="none" cap="none" strike="noStrike">
                <a:solidFill>
                  <a:schemeClr val="lt1"/>
                </a:solidFill>
                <a:latin typeface="Trebuchet MS"/>
                <a:ea typeface="Trebuchet MS"/>
                <a:cs typeface="Trebuchet MS"/>
                <a:sym typeface="Trebuchet MS"/>
              </a:defRPr>
            </a:lvl3pPr>
            <a:lvl4pPr indent="0" lvl="3" marL="1371600" marR="0" rtl="0" algn="l">
              <a:spcBef>
                <a:spcPts val="60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4pPr>
            <a:lvl5pPr indent="0" lvl="4" marL="1828800" marR="0" rtl="0" algn="l">
              <a:spcBef>
                <a:spcPts val="60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5pPr>
            <a:lvl6pPr indent="0" lvl="5" marL="22860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6pPr>
            <a:lvl7pPr indent="0" lvl="6" marL="27432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7pPr>
            <a:lvl8pPr indent="0" lvl="7" marL="32004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8pPr>
            <a:lvl9pPr indent="0" lvl="8" marL="36576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9pPr>
          </a:lstStyle>
          <a:p/>
        </p:txBody>
      </p:sp>
      <p:sp>
        <p:nvSpPr>
          <p:cNvPr id="109" name="Shape 109"/>
          <p:cNvSpPr txBox="1"/>
          <p:nvPr>
            <p:ph idx="10" type="dt"/>
          </p:nvPr>
        </p:nvSpPr>
        <p:spPr>
          <a:xfrm>
            <a:off x="3886123"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10" name="Shape 110"/>
          <p:cNvSpPr txBox="1"/>
          <p:nvPr>
            <p:ph idx="11" type="ftr"/>
          </p:nvPr>
        </p:nvSpPr>
        <p:spPr>
          <a:xfrm>
            <a:off x="5867398" y="6288741"/>
            <a:ext cx="2675965"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
        <p:nvSpPr>
          <p:cNvPr id="112" name="Shape 112"/>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wrap="square" tIns="91425"/>
          <a:lstStyle>
            <a:lvl1pPr indent="0" lvl="0" marL="0" marR="0" rtl="0" algn="l">
              <a:spcBef>
                <a:spcPts val="2000"/>
              </a:spcBef>
              <a:buClr>
                <a:schemeClr val="lt1"/>
              </a:buClr>
              <a:buFont typeface="Noto Sans Symbols"/>
              <a:buNone/>
              <a:defRPr b="0" i="0" sz="3200" u="none" cap="none" strike="noStrike">
                <a:solidFill>
                  <a:schemeClr val="lt1"/>
                </a:solidFill>
                <a:latin typeface="Trebuchet MS"/>
                <a:ea typeface="Trebuchet MS"/>
                <a:cs typeface="Trebuchet MS"/>
                <a:sym typeface="Trebuchet MS"/>
              </a:defRPr>
            </a:lvl1pPr>
            <a:lvl2pPr indent="0" lvl="1" marL="457200" marR="0" rtl="0" algn="l">
              <a:spcBef>
                <a:spcPts val="600"/>
              </a:spcBef>
              <a:buClr>
                <a:schemeClr val="lt1"/>
              </a:buClr>
              <a:buFont typeface="Noto Sans Symbols"/>
              <a:buNone/>
              <a:defRPr b="0" i="0" sz="2800" u="none" cap="none" strike="noStrike">
                <a:solidFill>
                  <a:schemeClr val="lt1"/>
                </a:solidFill>
                <a:latin typeface="Trebuchet MS"/>
                <a:ea typeface="Trebuchet MS"/>
                <a:cs typeface="Trebuchet MS"/>
                <a:sym typeface="Trebuchet MS"/>
              </a:defRPr>
            </a:lvl2pPr>
            <a:lvl3pPr indent="0" lvl="2" marL="914400" marR="0" rtl="0" algn="l">
              <a:spcBef>
                <a:spcPts val="600"/>
              </a:spcBef>
              <a:buClr>
                <a:schemeClr val="lt1"/>
              </a:buClr>
              <a:buFont typeface="Noto Sans Symbols"/>
              <a:buNone/>
              <a:defRPr b="0" i="0" sz="2400" u="none" cap="none" strike="noStrike">
                <a:solidFill>
                  <a:schemeClr val="lt1"/>
                </a:solidFill>
                <a:latin typeface="Trebuchet MS"/>
                <a:ea typeface="Trebuchet MS"/>
                <a:cs typeface="Trebuchet MS"/>
                <a:sym typeface="Trebuchet MS"/>
              </a:defRPr>
            </a:lvl3pPr>
            <a:lvl4pPr indent="0" lvl="3" marL="1371600" marR="0" rtl="0" algn="l">
              <a:spcBef>
                <a:spcPts val="6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4pPr>
            <a:lvl5pPr indent="0" lvl="4" marL="1828800" marR="0" rtl="0" algn="l">
              <a:spcBef>
                <a:spcPts val="6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5pPr>
            <a:lvl6pPr indent="0" lvl="5" marL="2286000" marR="0" rtl="0" algn="l">
              <a:spcBef>
                <a:spcPts val="4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6pPr>
            <a:lvl7pPr indent="0" lvl="6" marL="2743200" marR="0" rtl="0" algn="l">
              <a:spcBef>
                <a:spcPts val="4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7pPr>
            <a:lvl8pPr indent="0" lvl="7" marL="3200400" marR="0" rtl="0" algn="l">
              <a:spcBef>
                <a:spcPts val="4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8pPr>
            <a:lvl9pPr indent="0" lvl="8" marL="3657600" marR="0" rtl="0" algn="l">
              <a:spcBef>
                <a:spcPts val="4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with Caption, Alt.">
    <p:spTree>
      <p:nvGrpSpPr>
        <p:cNvPr id="113" name="Shape 113"/>
        <p:cNvGrpSpPr/>
        <p:nvPr/>
      </p:nvGrpSpPr>
      <p:grpSpPr>
        <a:xfrm>
          <a:off x="0" y="0"/>
          <a:ext cx="0" cy="0"/>
          <a:chOff x="0" y="0"/>
          <a:chExt cx="0" cy="0"/>
        </a:xfrm>
      </p:grpSpPr>
      <p:pic>
        <p:nvPicPr>
          <p:cNvPr descr="Overlay-PictureCaption-Extras.png" id="114" name="Shape 114"/>
          <p:cNvPicPr preferRelativeResize="0"/>
          <p:nvPr/>
        </p:nvPicPr>
        <p:blipFill rotWithShape="1">
          <a:blip r:embed="rId2">
            <a:alphaModFix/>
          </a:blip>
          <a:srcRect b="0" l="0" r="0" t="0"/>
          <a:stretch/>
        </p:blipFill>
        <p:spPr>
          <a:xfrm>
            <a:off x="158367" y="187452"/>
            <a:ext cx="8827265" cy="6483095"/>
          </a:xfrm>
          <a:prstGeom prst="rect">
            <a:avLst/>
          </a:prstGeom>
          <a:noFill/>
          <a:ln>
            <a:noFill/>
          </a:ln>
        </p:spPr>
      </p:pic>
      <p:sp>
        <p:nvSpPr>
          <p:cNvPr id="115" name="Shape 115"/>
          <p:cNvSpPr txBox="1"/>
          <p:nvPr>
            <p:ph type="title"/>
          </p:nvPr>
        </p:nvSpPr>
        <p:spPr>
          <a:xfrm>
            <a:off x="4710953" y="533400"/>
            <a:ext cx="3657600" cy="1252537"/>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6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16" name="Shape 116"/>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wrap="square" tIns="91425"/>
          <a:lstStyle>
            <a:lvl1pPr indent="0" lvl="0" marL="0" marR="0" rtl="0" algn="l">
              <a:spcBef>
                <a:spcPts val="2000"/>
              </a:spcBef>
              <a:buClr>
                <a:schemeClr val="lt1"/>
              </a:buClr>
              <a:buFont typeface="Noto Sans Symbols"/>
              <a:buNone/>
              <a:defRPr b="0" i="0" sz="3200" u="none" cap="none" strike="noStrike">
                <a:solidFill>
                  <a:schemeClr val="lt1"/>
                </a:solidFill>
                <a:latin typeface="Trebuchet MS"/>
                <a:ea typeface="Trebuchet MS"/>
                <a:cs typeface="Trebuchet MS"/>
                <a:sym typeface="Trebuchet MS"/>
              </a:defRPr>
            </a:lvl1pPr>
            <a:lvl2pPr indent="0" lvl="1" marL="457200" marR="0" rtl="0" algn="l">
              <a:spcBef>
                <a:spcPts val="600"/>
              </a:spcBef>
              <a:buClr>
                <a:schemeClr val="lt1"/>
              </a:buClr>
              <a:buFont typeface="Noto Sans Symbols"/>
              <a:buNone/>
              <a:defRPr b="0" i="0" sz="2800" u="none" cap="none" strike="noStrike">
                <a:solidFill>
                  <a:schemeClr val="lt1"/>
                </a:solidFill>
                <a:latin typeface="Trebuchet MS"/>
                <a:ea typeface="Trebuchet MS"/>
                <a:cs typeface="Trebuchet MS"/>
                <a:sym typeface="Trebuchet MS"/>
              </a:defRPr>
            </a:lvl2pPr>
            <a:lvl3pPr indent="0" lvl="2" marL="914400" marR="0" rtl="0" algn="l">
              <a:spcBef>
                <a:spcPts val="600"/>
              </a:spcBef>
              <a:buClr>
                <a:schemeClr val="lt1"/>
              </a:buClr>
              <a:buFont typeface="Noto Sans Symbols"/>
              <a:buNone/>
              <a:defRPr b="0" i="0" sz="2400" u="none" cap="none" strike="noStrike">
                <a:solidFill>
                  <a:schemeClr val="lt1"/>
                </a:solidFill>
                <a:latin typeface="Trebuchet MS"/>
                <a:ea typeface="Trebuchet MS"/>
                <a:cs typeface="Trebuchet MS"/>
                <a:sym typeface="Trebuchet MS"/>
              </a:defRPr>
            </a:lvl3pPr>
            <a:lvl4pPr indent="0" lvl="3" marL="1371600" marR="0" rtl="0" algn="l">
              <a:spcBef>
                <a:spcPts val="6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4pPr>
            <a:lvl5pPr indent="0" lvl="4" marL="1828800" marR="0" rtl="0" algn="l">
              <a:spcBef>
                <a:spcPts val="6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5pPr>
            <a:lvl6pPr indent="0" lvl="5" marL="2286000" marR="0" rtl="0" algn="l">
              <a:spcBef>
                <a:spcPts val="4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6pPr>
            <a:lvl7pPr indent="0" lvl="6" marL="2743200" marR="0" rtl="0" algn="l">
              <a:spcBef>
                <a:spcPts val="4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7pPr>
            <a:lvl8pPr indent="0" lvl="7" marL="3200400" marR="0" rtl="0" algn="l">
              <a:spcBef>
                <a:spcPts val="4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8pPr>
            <a:lvl9pPr indent="0" lvl="8" marL="3657600" marR="0" rtl="0" algn="l">
              <a:spcBef>
                <a:spcPts val="4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9pPr>
          </a:lstStyle>
          <a:p/>
        </p:txBody>
      </p:sp>
      <p:sp>
        <p:nvSpPr>
          <p:cNvPr id="117" name="Shape 117"/>
          <p:cNvSpPr txBox="1"/>
          <p:nvPr>
            <p:ph idx="1" type="body"/>
          </p:nvPr>
        </p:nvSpPr>
        <p:spPr>
          <a:xfrm>
            <a:off x="4710412" y="1828800"/>
            <a:ext cx="3657600" cy="3809999"/>
          </a:xfrm>
          <a:prstGeom prst="rect">
            <a:avLst/>
          </a:prstGeom>
          <a:noFill/>
          <a:ln>
            <a:noFill/>
          </a:ln>
        </p:spPr>
        <p:txBody>
          <a:bodyPr anchorCtr="0" anchor="t" bIns="91425" lIns="91425" rIns="91425" wrap="square" tIns="91425"/>
          <a:lstStyle>
            <a:lvl1pPr indent="0" lvl="0" marL="0" marR="0" rtl="0" algn="l">
              <a:spcBef>
                <a:spcPts val="600"/>
              </a:spcBef>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l">
              <a:spcBef>
                <a:spcPts val="600"/>
              </a:spcBef>
              <a:buClr>
                <a:schemeClr val="lt1"/>
              </a:buClr>
              <a:buFont typeface="Noto Sans Symbols"/>
              <a:buNone/>
              <a:defRPr b="0" i="0" sz="1200" u="none" cap="none" strike="noStrike">
                <a:solidFill>
                  <a:schemeClr val="lt1"/>
                </a:solidFill>
                <a:latin typeface="Trebuchet MS"/>
                <a:ea typeface="Trebuchet MS"/>
                <a:cs typeface="Trebuchet MS"/>
                <a:sym typeface="Trebuchet MS"/>
              </a:defRPr>
            </a:lvl2pPr>
            <a:lvl3pPr indent="0" lvl="2" marL="914400" marR="0" rtl="0" algn="l">
              <a:spcBef>
                <a:spcPts val="600"/>
              </a:spcBef>
              <a:buClr>
                <a:schemeClr val="lt1"/>
              </a:buClr>
              <a:buFont typeface="Noto Sans Symbols"/>
              <a:buNone/>
              <a:defRPr b="0" i="0" sz="1000" u="none" cap="none" strike="noStrike">
                <a:solidFill>
                  <a:schemeClr val="lt1"/>
                </a:solidFill>
                <a:latin typeface="Trebuchet MS"/>
                <a:ea typeface="Trebuchet MS"/>
                <a:cs typeface="Trebuchet MS"/>
                <a:sym typeface="Trebuchet MS"/>
              </a:defRPr>
            </a:lvl3pPr>
            <a:lvl4pPr indent="0" lvl="3" marL="1371600" marR="0" rtl="0" algn="l">
              <a:spcBef>
                <a:spcPts val="60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4pPr>
            <a:lvl5pPr indent="0" lvl="4" marL="1828800" marR="0" rtl="0" algn="l">
              <a:spcBef>
                <a:spcPts val="60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5pPr>
            <a:lvl6pPr indent="0" lvl="5" marL="22860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6pPr>
            <a:lvl7pPr indent="0" lvl="6" marL="27432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7pPr>
            <a:lvl8pPr indent="0" lvl="7" marL="32004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8pPr>
            <a:lvl9pPr indent="0" lvl="8" marL="36576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9pPr>
          </a:lstStyle>
          <a:p/>
        </p:txBody>
      </p:sp>
      <p:sp>
        <p:nvSpPr>
          <p:cNvPr id="118" name="Shape 118"/>
          <p:cNvSpPr txBox="1"/>
          <p:nvPr>
            <p:ph idx="10" type="dt"/>
          </p:nvPr>
        </p:nvSpPr>
        <p:spPr>
          <a:xfrm>
            <a:off x="381000" y="6288741"/>
            <a:ext cx="1865125"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1" type="ftr"/>
          </p:nvPr>
        </p:nvSpPr>
        <p:spPr>
          <a:xfrm>
            <a:off x="3325812" y="6288741"/>
            <a:ext cx="52175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20" name="Shape 120"/>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above Caption">
    <p:spTree>
      <p:nvGrpSpPr>
        <p:cNvPr id="121" name="Shape 121"/>
        <p:cNvGrpSpPr/>
        <p:nvPr/>
      </p:nvGrpSpPr>
      <p:grpSpPr>
        <a:xfrm>
          <a:off x="0" y="0"/>
          <a:ext cx="0" cy="0"/>
          <a:chOff x="0" y="0"/>
          <a:chExt cx="0" cy="0"/>
        </a:xfrm>
      </p:grpSpPr>
      <p:pic>
        <p:nvPicPr>
          <p:cNvPr descr="Overlay-PictureCaption-Extras.png" id="122" name="Shape 122"/>
          <p:cNvPicPr preferRelativeResize="0"/>
          <p:nvPr/>
        </p:nvPicPr>
        <p:blipFill rotWithShape="1">
          <a:blip r:embed="rId2">
            <a:alphaModFix/>
          </a:blip>
          <a:srcRect b="0" l="0" r="0" t="0"/>
          <a:stretch/>
        </p:blipFill>
        <p:spPr>
          <a:xfrm>
            <a:off x="158367" y="187452"/>
            <a:ext cx="8827265" cy="6483095"/>
          </a:xfrm>
          <a:prstGeom prst="rect">
            <a:avLst/>
          </a:prstGeom>
          <a:noFill/>
          <a:ln>
            <a:noFill/>
          </a:ln>
        </p:spPr>
      </p:pic>
      <p:sp>
        <p:nvSpPr>
          <p:cNvPr id="123" name="Shape 123"/>
          <p:cNvSpPr txBox="1"/>
          <p:nvPr>
            <p:ph type="title"/>
          </p:nvPr>
        </p:nvSpPr>
        <p:spPr>
          <a:xfrm>
            <a:off x="808037" y="3778623"/>
            <a:ext cx="7560514" cy="1102658"/>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6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24" name="Shape 124"/>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wrap="square" tIns="91425"/>
          <a:lstStyle>
            <a:lvl1pPr indent="0" lvl="0" marL="0" marR="0" rtl="0" algn="l">
              <a:spcBef>
                <a:spcPts val="2000"/>
              </a:spcBef>
              <a:buClr>
                <a:schemeClr val="lt1"/>
              </a:buClr>
              <a:buFont typeface="Noto Sans Symbols"/>
              <a:buNone/>
              <a:defRPr b="0" i="0" sz="3200" u="none" cap="none" strike="noStrike">
                <a:solidFill>
                  <a:schemeClr val="lt1"/>
                </a:solidFill>
                <a:latin typeface="Trebuchet MS"/>
                <a:ea typeface="Trebuchet MS"/>
                <a:cs typeface="Trebuchet MS"/>
                <a:sym typeface="Trebuchet MS"/>
              </a:defRPr>
            </a:lvl1pPr>
            <a:lvl2pPr indent="0" lvl="1" marL="457200" marR="0" rtl="0" algn="l">
              <a:spcBef>
                <a:spcPts val="600"/>
              </a:spcBef>
              <a:buClr>
                <a:schemeClr val="lt1"/>
              </a:buClr>
              <a:buFont typeface="Noto Sans Symbols"/>
              <a:buNone/>
              <a:defRPr b="0" i="0" sz="2800" u="none" cap="none" strike="noStrike">
                <a:solidFill>
                  <a:schemeClr val="lt1"/>
                </a:solidFill>
                <a:latin typeface="Trebuchet MS"/>
                <a:ea typeface="Trebuchet MS"/>
                <a:cs typeface="Trebuchet MS"/>
                <a:sym typeface="Trebuchet MS"/>
              </a:defRPr>
            </a:lvl2pPr>
            <a:lvl3pPr indent="0" lvl="2" marL="914400" marR="0" rtl="0" algn="l">
              <a:spcBef>
                <a:spcPts val="600"/>
              </a:spcBef>
              <a:buClr>
                <a:schemeClr val="lt1"/>
              </a:buClr>
              <a:buFont typeface="Noto Sans Symbols"/>
              <a:buNone/>
              <a:defRPr b="0" i="0" sz="2400" u="none" cap="none" strike="noStrike">
                <a:solidFill>
                  <a:schemeClr val="lt1"/>
                </a:solidFill>
                <a:latin typeface="Trebuchet MS"/>
                <a:ea typeface="Trebuchet MS"/>
                <a:cs typeface="Trebuchet MS"/>
                <a:sym typeface="Trebuchet MS"/>
              </a:defRPr>
            </a:lvl3pPr>
            <a:lvl4pPr indent="0" lvl="3" marL="1371600" marR="0" rtl="0" algn="l">
              <a:spcBef>
                <a:spcPts val="6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4pPr>
            <a:lvl5pPr indent="0" lvl="4" marL="1828800" marR="0" rtl="0" algn="l">
              <a:spcBef>
                <a:spcPts val="6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5pPr>
            <a:lvl6pPr indent="0" lvl="5" marL="2286000" marR="0" rtl="0" algn="l">
              <a:spcBef>
                <a:spcPts val="4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6pPr>
            <a:lvl7pPr indent="0" lvl="6" marL="2743200" marR="0" rtl="0" algn="l">
              <a:spcBef>
                <a:spcPts val="4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7pPr>
            <a:lvl8pPr indent="0" lvl="7" marL="3200400" marR="0" rtl="0" algn="l">
              <a:spcBef>
                <a:spcPts val="4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8pPr>
            <a:lvl9pPr indent="0" lvl="8" marL="3657600" marR="0" rtl="0" algn="l">
              <a:spcBef>
                <a:spcPts val="4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9pPr>
          </a:lstStyle>
          <a:p/>
        </p:txBody>
      </p:sp>
      <p:sp>
        <p:nvSpPr>
          <p:cNvPr id="125" name="Shape 125"/>
          <p:cNvSpPr txBox="1"/>
          <p:nvPr>
            <p:ph idx="1" type="body"/>
          </p:nvPr>
        </p:nvSpPr>
        <p:spPr>
          <a:xfrm>
            <a:off x="808033" y="4827492"/>
            <a:ext cx="7559977" cy="1220881"/>
          </a:xfrm>
          <a:prstGeom prst="rect">
            <a:avLst/>
          </a:prstGeom>
          <a:noFill/>
          <a:ln>
            <a:noFill/>
          </a:ln>
        </p:spPr>
        <p:txBody>
          <a:bodyPr anchorCtr="0" anchor="t" bIns="91425" lIns="91425" rIns="91425" wrap="square" tIns="91425"/>
          <a:lstStyle>
            <a:lvl1pPr indent="0" lvl="0" marL="0" marR="0" rtl="0" algn="l">
              <a:spcBef>
                <a:spcPts val="300"/>
              </a:spcBef>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l">
              <a:spcBef>
                <a:spcPts val="600"/>
              </a:spcBef>
              <a:buClr>
                <a:schemeClr val="lt1"/>
              </a:buClr>
              <a:buFont typeface="Noto Sans Symbols"/>
              <a:buNone/>
              <a:defRPr b="0" i="0" sz="1200" u="none" cap="none" strike="noStrike">
                <a:solidFill>
                  <a:schemeClr val="lt1"/>
                </a:solidFill>
                <a:latin typeface="Trebuchet MS"/>
                <a:ea typeface="Trebuchet MS"/>
                <a:cs typeface="Trebuchet MS"/>
                <a:sym typeface="Trebuchet MS"/>
              </a:defRPr>
            </a:lvl2pPr>
            <a:lvl3pPr indent="0" lvl="2" marL="914400" marR="0" rtl="0" algn="l">
              <a:spcBef>
                <a:spcPts val="600"/>
              </a:spcBef>
              <a:buClr>
                <a:schemeClr val="lt1"/>
              </a:buClr>
              <a:buFont typeface="Noto Sans Symbols"/>
              <a:buNone/>
              <a:defRPr b="0" i="0" sz="1000" u="none" cap="none" strike="noStrike">
                <a:solidFill>
                  <a:schemeClr val="lt1"/>
                </a:solidFill>
                <a:latin typeface="Trebuchet MS"/>
                <a:ea typeface="Trebuchet MS"/>
                <a:cs typeface="Trebuchet MS"/>
                <a:sym typeface="Trebuchet MS"/>
              </a:defRPr>
            </a:lvl3pPr>
            <a:lvl4pPr indent="0" lvl="3" marL="1371600" marR="0" rtl="0" algn="l">
              <a:spcBef>
                <a:spcPts val="60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4pPr>
            <a:lvl5pPr indent="0" lvl="4" marL="1828800" marR="0" rtl="0" algn="l">
              <a:spcBef>
                <a:spcPts val="60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5pPr>
            <a:lvl6pPr indent="0" lvl="5" marL="22860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6pPr>
            <a:lvl7pPr indent="0" lvl="6" marL="27432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7pPr>
            <a:lvl8pPr indent="0" lvl="7" marL="32004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8pPr>
            <a:lvl9pPr indent="0" lvl="8" marL="3657600" marR="0" rtl="0" algn="l">
              <a:spcBef>
                <a:spcPts val="180"/>
              </a:spcBef>
              <a:buClr>
                <a:schemeClr val="lt1"/>
              </a:buClr>
              <a:buFont typeface="Noto Sans Symbols"/>
              <a:buNone/>
              <a:defRPr b="0" i="0" sz="900" u="none" cap="none" strike="noStrike">
                <a:solidFill>
                  <a:schemeClr val="lt1"/>
                </a:solidFill>
                <a:latin typeface="Trebuchet MS"/>
                <a:ea typeface="Trebuchet MS"/>
                <a:cs typeface="Trebuchet MS"/>
                <a:sym typeface="Trebuchet MS"/>
              </a:defRPr>
            </a:lvl9pPr>
          </a:lstStyle>
          <a:p/>
        </p:txBody>
      </p:sp>
      <p:sp>
        <p:nvSpPr>
          <p:cNvPr id="126" name="Shape 126"/>
          <p:cNvSpPr txBox="1"/>
          <p:nvPr>
            <p:ph idx="10" type="dt"/>
          </p:nvPr>
        </p:nvSpPr>
        <p:spPr>
          <a:xfrm>
            <a:off x="381000" y="6288741"/>
            <a:ext cx="1865125"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1" type="ftr"/>
          </p:nvPr>
        </p:nvSpPr>
        <p:spPr>
          <a:xfrm>
            <a:off x="3325812" y="6288741"/>
            <a:ext cx="52175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28" name="Shape 128"/>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129" name="Shape 129"/>
        <p:cNvGrpSpPr/>
        <p:nvPr/>
      </p:nvGrpSpPr>
      <p:grpSpPr>
        <a:xfrm>
          <a:off x="0" y="0"/>
          <a:ext cx="0" cy="0"/>
          <a:chOff x="0" y="0"/>
          <a:chExt cx="0" cy="0"/>
        </a:xfrm>
      </p:grpSpPr>
      <p:pic>
        <p:nvPicPr>
          <p:cNvPr descr="Overlay-ContentSlides.png" id="130" name="Shape 130"/>
          <p:cNvPicPr preferRelativeResize="0"/>
          <p:nvPr/>
        </p:nvPicPr>
        <p:blipFill rotWithShape="1">
          <a:blip r:embed="rId2">
            <a:alphaModFix/>
          </a:blip>
          <a:srcRect b="0" l="0" r="0" t="0"/>
          <a:stretch/>
        </p:blipFill>
        <p:spPr>
          <a:xfrm>
            <a:off x="150886" y="186644"/>
            <a:ext cx="8827265" cy="6483095"/>
          </a:xfrm>
          <a:prstGeom prst="rect">
            <a:avLst/>
          </a:prstGeom>
          <a:noFill/>
          <a:ln>
            <a:noFill/>
          </a:ln>
        </p:spPr>
      </p:pic>
      <p:sp>
        <p:nvSpPr>
          <p:cNvPr id="131" name="Shape 131"/>
          <p:cNvSpPr txBox="1"/>
          <p:nvPr>
            <p:ph type="title"/>
          </p:nvPr>
        </p:nvSpPr>
        <p:spPr>
          <a:xfrm>
            <a:off x="779462" y="381000"/>
            <a:ext cx="7583486" cy="1044387"/>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8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32" name="Shape 132"/>
          <p:cNvSpPr txBox="1"/>
          <p:nvPr>
            <p:ph idx="1" type="body"/>
          </p:nvPr>
        </p:nvSpPr>
        <p:spPr>
          <a:xfrm rot="5400000">
            <a:off x="2466741" y="141521"/>
            <a:ext cx="4208929" cy="7583486"/>
          </a:xfrm>
          <a:prstGeom prst="rect">
            <a:avLst/>
          </a:prstGeom>
          <a:noFill/>
          <a:ln>
            <a:noFill/>
          </a:ln>
        </p:spPr>
        <p:txBody>
          <a:bodyPr anchorCtr="0" anchor="t" bIns="91425" lIns="91425" rIns="91425" wrap="square" tIns="91425"/>
          <a:lstStyle>
            <a:lvl1pPr indent="-142875" lvl="0" marL="282575" marR="0" rtl="0" algn="l">
              <a:spcBef>
                <a:spcPts val="2000"/>
              </a:spcBef>
              <a:buClr>
                <a:schemeClr val="lt1"/>
              </a:buClr>
              <a:buSzPct val="100000"/>
              <a:buFont typeface="Noto Sans Symbols"/>
              <a:buChar char="●"/>
              <a:defRPr b="0" i="0" sz="2200" u="none" cap="none" strike="noStrike">
                <a:solidFill>
                  <a:schemeClr val="lt1"/>
                </a:solidFill>
                <a:latin typeface="Trebuchet MS"/>
                <a:ea typeface="Trebuchet MS"/>
                <a:cs typeface="Trebuchet MS"/>
                <a:sym typeface="Trebuchet MS"/>
              </a:defRPr>
            </a:lvl1pPr>
            <a:lvl2pPr indent="-171450" lvl="1" marL="577850" marR="0" rtl="0" algn="l">
              <a:spcBef>
                <a:spcPts val="6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133" name="Shape 133"/>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35" name="Shape 135"/>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136" name="Shape 136"/>
        <p:cNvGrpSpPr/>
        <p:nvPr/>
      </p:nvGrpSpPr>
      <p:grpSpPr>
        <a:xfrm>
          <a:off x="0" y="0"/>
          <a:ext cx="0" cy="0"/>
          <a:chOff x="0" y="0"/>
          <a:chExt cx="0" cy="0"/>
        </a:xfrm>
      </p:grpSpPr>
      <p:pic>
        <p:nvPicPr>
          <p:cNvPr descr="Overlay-ContentSlides.png" id="137" name="Shape 137"/>
          <p:cNvPicPr preferRelativeResize="0"/>
          <p:nvPr/>
        </p:nvPicPr>
        <p:blipFill rotWithShape="1">
          <a:blip r:embed="rId2">
            <a:alphaModFix/>
          </a:blip>
          <a:srcRect b="0" l="0" r="0" t="0"/>
          <a:stretch/>
        </p:blipFill>
        <p:spPr>
          <a:xfrm>
            <a:off x="150886" y="186644"/>
            <a:ext cx="8827265" cy="6483095"/>
          </a:xfrm>
          <a:prstGeom prst="rect">
            <a:avLst/>
          </a:prstGeom>
          <a:noFill/>
          <a:ln>
            <a:noFill/>
          </a:ln>
        </p:spPr>
      </p:pic>
      <p:sp>
        <p:nvSpPr>
          <p:cNvPr id="138" name="Shape 138"/>
          <p:cNvSpPr txBox="1"/>
          <p:nvPr>
            <p:ph type="title"/>
          </p:nvPr>
        </p:nvSpPr>
        <p:spPr>
          <a:xfrm rot="5400000">
            <a:off x="5373266" y="2734842"/>
            <a:ext cx="5268912" cy="1358152"/>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8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39" name="Shape 139"/>
          <p:cNvSpPr txBox="1"/>
          <p:nvPr>
            <p:ph idx="1" type="body"/>
          </p:nvPr>
        </p:nvSpPr>
        <p:spPr>
          <a:xfrm rot="5400000">
            <a:off x="1230313" y="328613"/>
            <a:ext cx="5268911" cy="6170612"/>
          </a:xfrm>
          <a:prstGeom prst="rect">
            <a:avLst/>
          </a:prstGeom>
          <a:noFill/>
          <a:ln>
            <a:noFill/>
          </a:ln>
        </p:spPr>
        <p:txBody>
          <a:bodyPr anchorCtr="0" anchor="t" bIns="91425" lIns="91425" rIns="91425" wrap="square" tIns="91425"/>
          <a:lstStyle>
            <a:lvl1pPr indent="-142875" lvl="0" marL="282575" marR="0" rtl="0" algn="l">
              <a:spcBef>
                <a:spcPts val="2000"/>
              </a:spcBef>
              <a:buClr>
                <a:schemeClr val="lt1"/>
              </a:buClr>
              <a:buSzPct val="100000"/>
              <a:buFont typeface="Noto Sans Symbols"/>
              <a:buChar char="●"/>
              <a:defRPr b="0" i="0" sz="2200" u="none" cap="none" strike="noStrike">
                <a:solidFill>
                  <a:schemeClr val="lt1"/>
                </a:solidFill>
                <a:latin typeface="Trebuchet MS"/>
                <a:ea typeface="Trebuchet MS"/>
                <a:cs typeface="Trebuchet MS"/>
                <a:sym typeface="Trebuchet MS"/>
              </a:defRPr>
            </a:lvl1pPr>
            <a:lvl2pPr indent="-171450" lvl="1" marL="577850" marR="0" rtl="0" algn="l">
              <a:spcBef>
                <a:spcPts val="6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140" name="Shape 140"/>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42" name="Shape 142"/>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23" name="Shape 23"/>
        <p:cNvGrpSpPr/>
        <p:nvPr/>
      </p:nvGrpSpPr>
      <p:grpSpPr>
        <a:xfrm>
          <a:off x="0" y="0"/>
          <a:ext cx="0" cy="0"/>
          <a:chOff x="0" y="0"/>
          <a:chExt cx="0" cy="0"/>
        </a:xfrm>
      </p:grpSpPr>
      <p:pic>
        <p:nvPicPr>
          <p:cNvPr descr="Overlay-ContentSlides.png" id="24" name="Shape 24"/>
          <p:cNvPicPr preferRelativeResize="0"/>
          <p:nvPr/>
        </p:nvPicPr>
        <p:blipFill rotWithShape="1">
          <a:blip r:embed="rId2">
            <a:alphaModFix/>
          </a:blip>
          <a:srcRect b="0" l="0" r="0" t="0"/>
          <a:stretch/>
        </p:blipFill>
        <p:spPr>
          <a:xfrm>
            <a:off x="150886" y="186644"/>
            <a:ext cx="8827265" cy="6483095"/>
          </a:xfrm>
          <a:prstGeom prst="rect">
            <a:avLst/>
          </a:prstGeom>
          <a:noFill/>
          <a:ln>
            <a:noFill/>
          </a:ln>
        </p:spPr>
      </p:pic>
      <p:sp>
        <p:nvSpPr>
          <p:cNvPr id="25" name="Shape 25"/>
          <p:cNvSpPr txBox="1"/>
          <p:nvPr>
            <p:ph type="title"/>
          </p:nvPr>
        </p:nvSpPr>
        <p:spPr>
          <a:xfrm>
            <a:off x="779462" y="381000"/>
            <a:ext cx="7583486" cy="1044387"/>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8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26" name="Shape 26"/>
          <p:cNvSpPr txBox="1"/>
          <p:nvPr>
            <p:ph idx="1" type="body"/>
          </p:nvPr>
        </p:nvSpPr>
        <p:spPr>
          <a:xfrm>
            <a:off x="779462" y="1828800"/>
            <a:ext cx="7583486" cy="4208929"/>
          </a:xfrm>
          <a:prstGeom prst="rect">
            <a:avLst/>
          </a:prstGeom>
          <a:noFill/>
          <a:ln>
            <a:noFill/>
          </a:ln>
        </p:spPr>
        <p:txBody>
          <a:bodyPr anchorCtr="0" anchor="t" bIns="91425" lIns="91425" rIns="91425" wrap="square" tIns="91425"/>
          <a:lstStyle>
            <a:lvl1pPr indent="-142875" lvl="0" marL="282575" marR="0" rtl="0" algn="l">
              <a:spcBef>
                <a:spcPts val="2000"/>
              </a:spcBef>
              <a:buClr>
                <a:schemeClr val="lt1"/>
              </a:buClr>
              <a:buSzPct val="100000"/>
              <a:buFont typeface="Noto Sans Symbols"/>
              <a:buChar char="●"/>
              <a:defRPr b="0" i="0" sz="2200" u="none" cap="none" strike="noStrike">
                <a:solidFill>
                  <a:schemeClr val="lt1"/>
                </a:solidFill>
                <a:latin typeface="Trebuchet MS"/>
                <a:ea typeface="Trebuchet MS"/>
                <a:cs typeface="Trebuchet MS"/>
                <a:sym typeface="Trebuchet MS"/>
              </a:defRPr>
            </a:lvl1pPr>
            <a:lvl2pPr indent="-171450" lvl="1" marL="577850" marR="0" rtl="0" algn="l">
              <a:spcBef>
                <a:spcPts val="6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27" name="Shape 27"/>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29" name="Shape 29"/>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30" name="Shape 30"/>
        <p:cNvGrpSpPr/>
        <p:nvPr/>
      </p:nvGrpSpPr>
      <p:grpSpPr>
        <a:xfrm>
          <a:off x="0" y="0"/>
          <a:ext cx="0" cy="0"/>
          <a:chOff x="0" y="0"/>
          <a:chExt cx="0" cy="0"/>
        </a:xfrm>
      </p:grpSpPr>
      <p:pic>
        <p:nvPicPr>
          <p:cNvPr descr="Overlay-SectionHeader.png" id="31" name="Shape 31"/>
          <p:cNvPicPr preferRelativeResize="0"/>
          <p:nvPr/>
        </p:nvPicPr>
        <p:blipFill rotWithShape="1">
          <a:blip r:embed="rId2">
            <a:alphaModFix/>
          </a:blip>
          <a:srcRect b="0" l="0" r="0" t="0"/>
          <a:stretch/>
        </p:blipFill>
        <p:spPr>
          <a:xfrm>
            <a:off x="158367" y="187452"/>
            <a:ext cx="8827265" cy="6483095"/>
          </a:xfrm>
          <a:prstGeom prst="rect">
            <a:avLst/>
          </a:prstGeom>
          <a:noFill/>
          <a:ln>
            <a:noFill/>
          </a:ln>
        </p:spPr>
      </p:pic>
      <p:sp>
        <p:nvSpPr>
          <p:cNvPr id="32" name="Shape 32"/>
          <p:cNvSpPr txBox="1"/>
          <p:nvPr>
            <p:ph type="title"/>
          </p:nvPr>
        </p:nvSpPr>
        <p:spPr>
          <a:xfrm>
            <a:off x="779462" y="2591359"/>
            <a:ext cx="7583486" cy="1362075"/>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1" i="0" sz="44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33" name="Shape 33"/>
          <p:cNvSpPr txBox="1"/>
          <p:nvPr>
            <p:ph idx="1" type="body"/>
          </p:nvPr>
        </p:nvSpPr>
        <p:spPr>
          <a:xfrm>
            <a:off x="779462" y="3950353"/>
            <a:ext cx="7583486" cy="1500187"/>
          </a:xfrm>
          <a:prstGeom prst="rect">
            <a:avLst/>
          </a:prstGeom>
          <a:noFill/>
          <a:ln>
            <a:noFill/>
          </a:ln>
        </p:spPr>
        <p:txBody>
          <a:bodyPr anchorCtr="0" anchor="t" bIns="91425" lIns="91425" rIns="91425" wrap="square" tIns="91425"/>
          <a:lstStyle>
            <a:lvl1pPr indent="0" lvl="0" marL="0" marR="0" rtl="0" algn="l">
              <a:spcBef>
                <a:spcPts val="600"/>
              </a:spcBef>
              <a:buClr>
                <a:schemeClr val="lt1"/>
              </a:buClr>
              <a:buFont typeface="Noto Sans Symbols"/>
              <a:buNone/>
              <a:defRPr b="0" i="0" sz="2000" u="none" cap="none" strike="noStrike">
                <a:solidFill>
                  <a:schemeClr val="lt1"/>
                </a:solidFill>
                <a:latin typeface="Trebuchet MS"/>
                <a:ea typeface="Trebuchet MS"/>
                <a:cs typeface="Trebuchet MS"/>
                <a:sym typeface="Trebuchet MS"/>
              </a:defRPr>
            </a:lvl1pPr>
            <a:lvl2pPr indent="0" lvl="1" marL="457200" marR="0" rtl="0" algn="l">
              <a:spcBef>
                <a:spcPts val="600"/>
              </a:spcBef>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9pPr>
          </a:lstStyle>
          <a:p/>
        </p:txBody>
      </p:sp>
      <p:sp>
        <p:nvSpPr>
          <p:cNvPr id="34" name="Shape 34"/>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35" name="Shape 35"/>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36" name="Shape 36"/>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37" name="Shape 37"/>
        <p:cNvGrpSpPr/>
        <p:nvPr/>
      </p:nvGrpSpPr>
      <p:grpSpPr>
        <a:xfrm>
          <a:off x="0" y="0"/>
          <a:ext cx="0" cy="0"/>
          <a:chOff x="0" y="0"/>
          <a:chExt cx="0" cy="0"/>
        </a:xfrm>
      </p:grpSpPr>
      <p:pic>
        <p:nvPicPr>
          <p:cNvPr descr="Overlay-ContentSlides.png" id="38" name="Shape 38"/>
          <p:cNvPicPr preferRelativeResize="0"/>
          <p:nvPr/>
        </p:nvPicPr>
        <p:blipFill rotWithShape="1">
          <a:blip r:embed="rId2">
            <a:alphaModFix/>
          </a:blip>
          <a:srcRect b="0" l="0" r="0" t="0"/>
          <a:stretch/>
        </p:blipFill>
        <p:spPr>
          <a:xfrm>
            <a:off x="150886" y="186644"/>
            <a:ext cx="8827265" cy="6483095"/>
          </a:xfrm>
          <a:prstGeom prst="rect">
            <a:avLst/>
          </a:prstGeom>
          <a:noFill/>
          <a:ln>
            <a:noFill/>
          </a:ln>
        </p:spPr>
      </p:pic>
      <p:sp>
        <p:nvSpPr>
          <p:cNvPr id="39" name="Shape 39"/>
          <p:cNvSpPr txBox="1"/>
          <p:nvPr>
            <p:ph type="title"/>
          </p:nvPr>
        </p:nvSpPr>
        <p:spPr>
          <a:xfrm>
            <a:off x="779462" y="381000"/>
            <a:ext cx="7583486" cy="1044387"/>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8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40" name="Shape 40"/>
          <p:cNvSpPr txBox="1"/>
          <p:nvPr>
            <p:ph idx="1" type="body"/>
          </p:nvPr>
        </p:nvSpPr>
        <p:spPr>
          <a:xfrm>
            <a:off x="779462" y="1828800"/>
            <a:ext cx="3657600" cy="4219575"/>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41" name="Shape 41"/>
          <p:cNvSpPr txBox="1"/>
          <p:nvPr>
            <p:ph idx="2" type="body"/>
          </p:nvPr>
        </p:nvSpPr>
        <p:spPr>
          <a:xfrm>
            <a:off x="4688541" y="1828800"/>
            <a:ext cx="3657600" cy="4219575"/>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42" name="Shape 42"/>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44" name="Shape 44"/>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45" name="Shape 45"/>
        <p:cNvGrpSpPr/>
        <p:nvPr/>
      </p:nvGrpSpPr>
      <p:grpSpPr>
        <a:xfrm>
          <a:off x="0" y="0"/>
          <a:ext cx="0" cy="0"/>
          <a:chOff x="0" y="0"/>
          <a:chExt cx="0" cy="0"/>
        </a:xfrm>
      </p:grpSpPr>
      <p:pic>
        <p:nvPicPr>
          <p:cNvPr descr="Overlay-ContentSlides.png" id="46" name="Shape 46"/>
          <p:cNvPicPr preferRelativeResize="0"/>
          <p:nvPr/>
        </p:nvPicPr>
        <p:blipFill rotWithShape="1">
          <a:blip r:embed="rId2">
            <a:alphaModFix/>
          </a:blip>
          <a:srcRect b="0" l="0" r="0" t="0"/>
          <a:stretch/>
        </p:blipFill>
        <p:spPr>
          <a:xfrm>
            <a:off x="150886" y="186644"/>
            <a:ext cx="8827265" cy="6483095"/>
          </a:xfrm>
          <a:prstGeom prst="rect">
            <a:avLst/>
          </a:prstGeom>
          <a:noFill/>
          <a:ln>
            <a:noFill/>
          </a:ln>
        </p:spPr>
      </p:pic>
      <p:sp>
        <p:nvSpPr>
          <p:cNvPr id="47" name="Shape 47"/>
          <p:cNvSpPr txBox="1"/>
          <p:nvPr>
            <p:ph type="title"/>
          </p:nvPr>
        </p:nvSpPr>
        <p:spPr>
          <a:xfrm>
            <a:off x="779462" y="381000"/>
            <a:ext cx="7583486" cy="1044387"/>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8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48" name="Shape 48"/>
          <p:cNvSpPr txBox="1"/>
          <p:nvPr>
            <p:ph idx="1" type="body"/>
          </p:nvPr>
        </p:nvSpPr>
        <p:spPr>
          <a:xfrm>
            <a:off x="779462" y="1438834"/>
            <a:ext cx="3657600" cy="789828"/>
          </a:xfrm>
          <a:prstGeom prst="rect">
            <a:avLst/>
          </a:prstGeom>
          <a:noFill/>
          <a:ln>
            <a:noFill/>
          </a:ln>
        </p:spPr>
        <p:txBody>
          <a:bodyPr anchorCtr="0" anchor="b" bIns="91425" lIns="91425" rIns="91425" wrap="square" tIns="91425"/>
          <a:lstStyle>
            <a:lvl1pPr indent="0" lvl="0" marL="0" marR="0" rtl="0" algn="ctr">
              <a:lnSpc>
                <a:spcPct val="107142"/>
              </a:lnSpc>
              <a:spcBef>
                <a:spcPts val="0"/>
              </a:spcBef>
              <a:buClr>
                <a:schemeClr val="lt1"/>
              </a:buClr>
              <a:buFont typeface="Noto Sans Symbols"/>
              <a:buNone/>
              <a:defRPr b="0" i="0" sz="2800" u="none" cap="none" strike="noStrike">
                <a:solidFill>
                  <a:schemeClr val="lt1"/>
                </a:solidFill>
                <a:latin typeface="Trebuchet MS"/>
                <a:ea typeface="Trebuchet MS"/>
                <a:cs typeface="Trebuchet MS"/>
                <a:sym typeface="Trebuchet MS"/>
              </a:defRPr>
            </a:lvl1pPr>
            <a:lvl2pPr indent="0" lvl="1" marL="457200" marR="0" rtl="0" algn="l">
              <a:spcBef>
                <a:spcPts val="600"/>
              </a:spcBef>
              <a:buClr>
                <a:schemeClr val="lt1"/>
              </a:buClr>
              <a:buFont typeface="Noto Sans Symbols"/>
              <a:buNone/>
              <a:defRPr b="1" i="0" sz="2000" u="none" cap="none" strike="noStrike">
                <a:solidFill>
                  <a:schemeClr val="lt1"/>
                </a:solidFill>
                <a:latin typeface="Trebuchet MS"/>
                <a:ea typeface="Trebuchet MS"/>
                <a:cs typeface="Trebuchet MS"/>
                <a:sym typeface="Trebuchet MS"/>
              </a:defRPr>
            </a:lvl2pPr>
            <a:lvl3pPr indent="0" lvl="2" marL="914400" marR="0" rtl="0" algn="l">
              <a:spcBef>
                <a:spcPts val="600"/>
              </a:spcBef>
              <a:buClr>
                <a:schemeClr val="lt1"/>
              </a:buClr>
              <a:buFont typeface="Noto Sans Symbols"/>
              <a:buNone/>
              <a:defRPr b="1" i="0" sz="1800" u="none" cap="none" strike="noStrike">
                <a:solidFill>
                  <a:schemeClr val="lt1"/>
                </a:solidFill>
                <a:latin typeface="Trebuchet MS"/>
                <a:ea typeface="Trebuchet MS"/>
                <a:cs typeface="Trebuchet MS"/>
                <a:sym typeface="Trebuchet MS"/>
              </a:defRPr>
            </a:lvl3pPr>
            <a:lvl4pPr indent="0" lvl="3" marL="1371600" marR="0" rtl="0" algn="l">
              <a:spcBef>
                <a:spcPts val="600"/>
              </a:spcBef>
              <a:buClr>
                <a:schemeClr val="lt1"/>
              </a:buClr>
              <a:buFont typeface="Noto Sans Symbols"/>
              <a:buNone/>
              <a:defRPr b="1" i="0" sz="1600" u="none" cap="none" strike="noStrike">
                <a:solidFill>
                  <a:schemeClr val="lt1"/>
                </a:solidFill>
                <a:latin typeface="Trebuchet MS"/>
                <a:ea typeface="Trebuchet MS"/>
                <a:cs typeface="Trebuchet MS"/>
                <a:sym typeface="Trebuchet MS"/>
              </a:defRPr>
            </a:lvl4pPr>
            <a:lvl5pPr indent="0" lvl="4" marL="1828800" marR="0" rtl="0" algn="l">
              <a:spcBef>
                <a:spcPts val="600"/>
              </a:spcBef>
              <a:buClr>
                <a:schemeClr val="lt1"/>
              </a:buClr>
              <a:buFont typeface="Noto Sans Symbols"/>
              <a:buNone/>
              <a:defRPr b="1" i="0" sz="1600" u="none" cap="none" strike="noStrike">
                <a:solidFill>
                  <a:schemeClr val="lt1"/>
                </a:solidFill>
                <a:latin typeface="Trebuchet MS"/>
                <a:ea typeface="Trebuchet MS"/>
                <a:cs typeface="Trebuchet MS"/>
                <a:sym typeface="Trebuchet MS"/>
              </a:defRPr>
            </a:lvl5pPr>
            <a:lvl6pPr indent="0" lvl="5" marL="2286000" marR="0" rtl="0" algn="l">
              <a:spcBef>
                <a:spcPts val="320"/>
              </a:spcBef>
              <a:buClr>
                <a:schemeClr val="lt1"/>
              </a:buClr>
              <a:buFont typeface="Noto Sans Symbols"/>
              <a:buNone/>
              <a:defRPr b="1" i="0" sz="1600" u="none" cap="none" strike="noStrike">
                <a:solidFill>
                  <a:schemeClr val="lt1"/>
                </a:solidFill>
                <a:latin typeface="Trebuchet MS"/>
                <a:ea typeface="Trebuchet MS"/>
                <a:cs typeface="Trebuchet MS"/>
                <a:sym typeface="Trebuchet MS"/>
              </a:defRPr>
            </a:lvl6pPr>
            <a:lvl7pPr indent="0" lvl="6" marL="2743200" marR="0" rtl="0" algn="l">
              <a:spcBef>
                <a:spcPts val="320"/>
              </a:spcBef>
              <a:buClr>
                <a:schemeClr val="lt1"/>
              </a:buClr>
              <a:buFont typeface="Noto Sans Symbols"/>
              <a:buNone/>
              <a:defRPr b="1" i="0" sz="1600" u="none" cap="none" strike="noStrike">
                <a:solidFill>
                  <a:schemeClr val="lt1"/>
                </a:solidFill>
                <a:latin typeface="Trebuchet MS"/>
                <a:ea typeface="Trebuchet MS"/>
                <a:cs typeface="Trebuchet MS"/>
                <a:sym typeface="Trebuchet MS"/>
              </a:defRPr>
            </a:lvl7pPr>
            <a:lvl8pPr indent="0" lvl="7" marL="3200400" marR="0" rtl="0" algn="l">
              <a:spcBef>
                <a:spcPts val="320"/>
              </a:spcBef>
              <a:buClr>
                <a:schemeClr val="lt1"/>
              </a:buClr>
              <a:buFont typeface="Noto Sans Symbols"/>
              <a:buNone/>
              <a:defRPr b="1" i="0" sz="1600" u="none" cap="none" strike="noStrike">
                <a:solidFill>
                  <a:schemeClr val="lt1"/>
                </a:solidFill>
                <a:latin typeface="Trebuchet MS"/>
                <a:ea typeface="Trebuchet MS"/>
                <a:cs typeface="Trebuchet MS"/>
                <a:sym typeface="Trebuchet MS"/>
              </a:defRPr>
            </a:lvl8pPr>
            <a:lvl9pPr indent="0" lvl="8" marL="3657600" marR="0" rtl="0" algn="l">
              <a:spcBef>
                <a:spcPts val="320"/>
              </a:spcBef>
              <a:buClr>
                <a:schemeClr val="lt1"/>
              </a:buClr>
              <a:buFont typeface="Noto Sans Symbols"/>
              <a:buNone/>
              <a:defRPr b="1" i="0" sz="1600" u="none" cap="none" strike="noStrike">
                <a:solidFill>
                  <a:schemeClr val="lt1"/>
                </a:solidFill>
                <a:latin typeface="Trebuchet MS"/>
                <a:ea typeface="Trebuchet MS"/>
                <a:cs typeface="Trebuchet MS"/>
                <a:sym typeface="Trebuchet MS"/>
              </a:defRPr>
            </a:lvl9pPr>
          </a:lstStyle>
          <a:p/>
        </p:txBody>
      </p:sp>
      <p:sp>
        <p:nvSpPr>
          <p:cNvPr id="49" name="Shape 49"/>
          <p:cNvSpPr txBox="1"/>
          <p:nvPr>
            <p:ph idx="2" type="body"/>
          </p:nvPr>
        </p:nvSpPr>
        <p:spPr>
          <a:xfrm>
            <a:off x="779462" y="2362199"/>
            <a:ext cx="3657600" cy="3686174"/>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87325" lvl="5" marL="1711325" marR="0" rtl="0" algn="l">
              <a:spcBef>
                <a:spcPts val="320"/>
              </a:spcBef>
              <a:buClr>
                <a:schemeClr val="lt1"/>
              </a:buClr>
              <a:buSzPct val="100000"/>
              <a:buFont typeface="Noto Sans Symbols"/>
              <a:buChar char="●"/>
              <a:defRPr b="0" i="0" sz="1600" u="none" cap="none" strike="noStrike">
                <a:solidFill>
                  <a:schemeClr val="lt1"/>
                </a:solidFill>
                <a:latin typeface="Trebuchet MS"/>
                <a:ea typeface="Trebuchet MS"/>
                <a:cs typeface="Trebuchet MS"/>
                <a:sym typeface="Trebuchet MS"/>
              </a:defRPr>
            </a:lvl6pPr>
            <a:lvl7pPr indent="-196850" lvl="6" marL="2000250" marR="0" rtl="0" algn="l">
              <a:spcBef>
                <a:spcPts val="320"/>
              </a:spcBef>
              <a:buClr>
                <a:schemeClr val="lt1"/>
              </a:buClr>
              <a:buSzPct val="100000"/>
              <a:buFont typeface="Noto Sans Symbols"/>
              <a:buChar char="●"/>
              <a:defRPr b="0" i="0" sz="1600" u="none" cap="none" strike="noStrike">
                <a:solidFill>
                  <a:schemeClr val="lt1"/>
                </a:solidFill>
                <a:latin typeface="Trebuchet MS"/>
                <a:ea typeface="Trebuchet MS"/>
                <a:cs typeface="Trebuchet MS"/>
                <a:sym typeface="Trebuchet MS"/>
              </a:defRPr>
            </a:lvl7pPr>
            <a:lvl8pPr indent="-195263" lvl="7" marL="2290763" marR="0" rtl="0" algn="l">
              <a:spcBef>
                <a:spcPts val="320"/>
              </a:spcBef>
              <a:buClr>
                <a:schemeClr val="lt1"/>
              </a:buClr>
              <a:buSzPct val="100000"/>
              <a:buFont typeface="Noto Sans Symbols"/>
              <a:buChar char="●"/>
              <a:defRPr b="0" i="0" sz="1600" u="none" cap="none" strike="noStrike">
                <a:solidFill>
                  <a:schemeClr val="lt1"/>
                </a:solidFill>
                <a:latin typeface="Trebuchet MS"/>
                <a:ea typeface="Trebuchet MS"/>
                <a:cs typeface="Trebuchet MS"/>
                <a:sym typeface="Trebuchet MS"/>
              </a:defRPr>
            </a:lvl8pPr>
            <a:lvl9pPr indent="-196850" lvl="8" marL="2571750" marR="0" rtl="0" algn="l">
              <a:spcBef>
                <a:spcPts val="320"/>
              </a:spcBef>
              <a:buClr>
                <a:schemeClr val="lt1"/>
              </a:buClr>
              <a:buSzPct val="100000"/>
              <a:buFont typeface="Noto Sans Symbols"/>
              <a:buChar char="●"/>
              <a:defRPr b="0" i="0" sz="1600" u="none" cap="none" strike="noStrike">
                <a:solidFill>
                  <a:schemeClr val="lt1"/>
                </a:solidFill>
                <a:latin typeface="Trebuchet MS"/>
                <a:ea typeface="Trebuchet MS"/>
                <a:cs typeface="Trebuchet MS"/>
                <a:sym typeface="Trebuchet MS"/>
              </a:defRPr>
            </a:lvl9pPr>
          </a:lstStyle>
          <a:p/>
        </p:txBody>
      </p:sp>
      <p:sp>
        <p:nvSpPr>
          <p:cNvPr id="50" name="Shape 50"/>
          <p:cNvSpPr txBox="1"/>
          <p:nvPr>
            <p:ph idx="3" type="body"/>
          </p:nvPr>
        </p:nvSpPr>
        <p:spPr>
          <a:xfrm>
            <a:off x="4705350" y="1438834"/>
            <a:ext cx="3657600" cy="789828"/>
          </a:xfrm>
          <a:prstGeom prst="rect">
            <a:avLst/>
          </a:prstGeom>
          <a:noFill/>
          <a:ln>
            <a:noFill/>
          </a:ln>
        </p:spPr>
        <p:txBody>
          <a:bodyPr anchorCtr="0" anchor="b" bIns="91425" lIns="91425" rIns="91425" wrap="square" tIns="91425"/>
          <a:lstStyle>
            <a:lvl1pPr indent="0" lvl="0" marL="0" marR="0" rtl="0" algn="ctr">
              <a:lnSpc>
                <a:spcPct val="107142"/>
              </a:lnSpc>
              <a:spcBef>
                <a:spcPts val="0"/>
              </a:spcBef>
              <a:buClr>
                <a:schemeClr val="lt1"/>
              </a:buClr>
              <a:buFont typeface="Noto Sans Symbols"/>
              <a:buNone/>
              <a:defRPr b="0" i="0" sz="2800" u="none" cap="none" strike="noStrike">
                <a:solidFill>
                  <a:schemeClr val="lt1"/>
                </a:solidFill>
                <a:latin typeface="Trebuchet MS"/>
                <a:ea typeface="Trebuchet MS"/>
                <a:cs typeface="Trebuchet MS"/>
                <a:sym typeface="Trebuchet MS"/>
              </a:defRPr>
            </a:lvl1pPr>
            <a:lvl2pPr indent="0" lvl="1" marL="457200" marR="0" rtl="0" algn="l">
              <a:spcBef>
                <a:spcPts val="600"/>
              </a:spcBef>
              <a:buClr>
                <a:schemeClr val="lt1"/>
              </a:buClr>
              <a:buFont typeface="Noto Sans Symbols"/>
              <a:buNone/>
              <a:defRPr b="1" i="0" sz="2000" u="none" cap="none" strike="noStrike">
                <a:solidFill>
                  <a:schemeClr val="lt1"/>
                </a:solidFill>
                <a:latin typeface="Trebuchet MS"/>
                <a:ea typeface="Trebuchet MS"/>
                <a:cs typeface="Trebuchet MS"/>
                <a:sym typeface="Trebuchet MS"/>
              </a:defRPr>
            </a:lvl2pPr>
            <a:lvl3pPr indent="0" lvl="2" marL="914400" marR="0" rtl="0" algn="l">
              <a:spcBef>
                <a:spcPts val="600"/>
              </a:spcBef>
              <a:buClr>
                <a:schemeClr val="lt1"/>
              </a:buClr>
              <a:buFont typeface="Noto Sans Symbols"/>
              <a:buNone/>
              <a:defRPr b="1" i="0" sz="1800" u="none" cap="none" strike="noStrike">
                <a:solidFill>
                  <a:schemeClr val="lt1"/>
                </a:solidFill>
                <a:latin typeface="Trebuchet MS"/>
                <a:ea typeface="Trebuchet MS"/>
                <a:cs typeface="Trebuchet MS"/>
                <a:sym typeface="Trebuchet MS"/>
              </a:defRPr>
            </a:lvl3pPr>
            <a:lvl4pPr indent="0" lvl="3" marL="1371600" marR="0" rtl="0" algn="l">
              <a:spcBef>
                <a:spcPts val="600"/>
              </a:spcBef>
              <a:buClr>
                <a:schemeClr val="lt1"/>
              </a:buClr>
              <a:buFont typeface="Noto Sans Symbols"/>
              <a:buNone/>
              <a:defRPr b="1" i="0" sz="1600" u="none" cap="none" strike="noStrike">
                <a:solidFill>
                  <a:schemeClr val="lt1"/>
                </a:solidFill>
                <a:latin typeface="Trebuchet MS"/>
                <a:ea typeface="Trebuchet MS"/>
                <a:cs typeface="Trebuchet MS"/>
                <a:sym typeface="Trebuchet MS"/>
              </a:defRPr>
            </a:lvl4pPr>
            <a:lvl5pPr indent="0" lvl="4" marL="1828800" marR="0" rtl="0" algn="l">
              <a:spcBef>
                <a:spcPts val="600"/>
              </a:spcBef>
              <a:buClr>
                <a:schemeClr val="lt1"/>
              </a:buClr>
              <a:buFont typeface="Noto Sans Symbols"/>
              <a:buNone/>
              <a:defRPr b="1" i="0" sz="1600" u="none" cap="none" strike="noStrike">
                <a:solidFill>
                  <a:schemeClr val="lt1"/>
                </a:solidFill>
                <a:latin typeface="Trebuchet MS"/>
                <a:ea typeface="Trebuchet MS"/>
                <a:cs typeface="Trebuchet MS"/>
                <a:sym typeface="Trebuchet MS"/>
              </a:defRPr>
            </a:lvl5pPr>
            <a:lvl6pPr indent="0" lvl="5" marL="2286000" marR="0" rtl="0" algn="l">
              <a:spcBef>
                <a:spcPts val="320"/>
              </a:spcBef>
              <a:buClr>
                <a:schemeClr val="lt1"/>
              </a:buClr>
              <a:buFont typeface="Noto Sans Symbols"/>
              <a:buNone/>
              <a:defRPr b="1" i="0" sz="1600" u="none" cap="none" strike="noStrike">
                <a:solidFill>
                  <a:schemeClr val="lt1"/>
                </a:solidFill>
                <a:latin typeface="Trebuchet MS"/>
                <a:ea typeface="Trebuchet MS"/>
                <a:cs typeface="Trebuchet MS"/>
                <a:sym typeface="Trebuchet MS"/>
              </a:defRPr>
            </a:lvl6pPr>
            <a:lvl7pPr indent="0" lvl="6" marL="2743200" marR="0" rtl="0" algn="l">
              <a:spcBef>
                <a:spcPts val="320"/>
              </a:spcBef>
              <a:buClr>
                <a:schemeClr val="lt1"/>
              </a:buClr>
              <a:buFont typeface="Noto Sans Symbols"/>
              <a:buNone/>
              <a:defRPr b="1" i="0" sz="1600" u="none" cap="none" strike="noStrike">
                <a:solidFill>
                  <a:schemeClr val="lt1"/>
                </a:solidFill>
                <a:latin typeface="Trebuchet MS"/>
                <a:ea typeface="Trebuchet MS"/>
                <a:cs typeface="Trebuchet MS"/>
                <a:sym typeface="Trebuchet MS"/>
              </a:defRPr>
            </a:lvl7pPr>
            <a:lvl8pPr indent="0" lvl="7" marL="3200400" marR="0" rtl="0" algn="l">
              <a:spcBef>
                <a:spcPts val="320"/>
              </a:spcBef>
              <a:buClr>
                <a:schemeClr val="lt1"/>
              </a:buClr>
              <a:buFont typeface="Noto Sans Symbols"/>
              <a:buNone/>
              <a:defRPr b="1" i="0" sz="1600" u="none" cap="none" strike="noStrike">
                <a:solidFill>
                  <a:schemeClr val="lt1"/>
                </a:solidFill>
                <a:latin typeface="Trebuchet MS"/>
                <a:ea typeface="Trebuchet MS"/>
                <a:cs typeface="Trebuchet MS"/>
                <a:sym typeface="Trebuchet MS"/>
              </a:defRPr>
            </a:lvl8pPr>
            <a:lvl9pPr indent="0" lvl="8" marL="3657600" marR="0" rtl="0" algn="l">
              <a:spcBef>
                <a:spcPts val="320"/>
              </a:spcBef>
              <a:buClr>
                <a:schemeClr val="lt1"/>
              </a:buClr>
              <a:buFont typeface="Noto Sans Symbols"/>
              <a:buNone/>
              <a:defRPr b="1" i="0" sz="1600" u="none" cap="none" strike="noStrike">
                <a:solidFill>
                  <a:schemeClr val="lt1"/>
                </a:solidFill>
                <a:latin typeface="Trebuchet MS"/>
                <a:ea typeface="Trebuchet MS"/>
                <a:cs typeface="Trebuchet MS"/>
                <a:sym typeface="Trebuchet MS"/>
              </a:defRPr>
            </a:lvl9pPr>
          </a:lstStyle>
          <a:p/>
        </p:txBody>
      </p:sp>
      <p:sp>
        <p:nvSpPr>
          <p:cNvPr id="51" name="Shape 51"/>
          <p:cNvSpPr txBox="1"/>
          <p:nvPr>
            <p:ph idx="4" type="body"/>
          </p:nvPr>
        </p:nvSpPr>
        <p:spPr>
          <a:xfrm>
            <a:off x="4705350" y="2362199"/>
            <a:ext cx="3657600" cy="3686174"/>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87325" lvl="5" marL="1711325" marR="0" rtl="0" algn="l">
              <a:spcBef>
                <a:spcPts val="320"/>
              </a:spcBef>
              <a:buClr>
                <a:schemeClr val="lt1"/>
              </a:buClr>
              <a:buSzPct val="100000"/>
              <a:buFont typeface="Noto Sans Symbols"/>
              <a:buChar char="●"/>
              <a:defRPr b="0" i="0" sz="1600" u="none" cap="none" strike="noStrike">
                <a:solidFill>
                  <a:schemeClr val="lt1"/>
                </a:solidFill>
                <a:latin typeface="Trebuchet MS"/>
                <a:ea typeface="Trebuchet MS"/>
                <a:cs typeface="Trebuchet MS"/>
                <a:sym typeface="Trebuchet MS"/>
              </a:defRPr>
            </a:lvl6pPr>
            <a:lvl7pPr indent="-196850" lvl="6" marL="2000250" marR="0" rtl="0" algn="l">
              <a:spcBef>
                <a:spcPts val="320"/>
              </a:spcBef>
              <a:buClr>
                <a:schemeClr val="lt1"/>
              </a:buClr>
              <a:buSzPct val="100000"/>
              <a:buFont typeface="Noto Sans Symbols"/>
              <a:buChar char="●"/>
              <a:defRPr b="0" i="0" sz="1600" u="none" cap="none" strike="noStrike">
                <a:solidFill>
                  <a:schemeClr val="lt1"/>
                </a:solidFill>
                <a:latin typeface="Trebuchet MS"/>
                <a:ea typeface="Trebuchet MS"/>
                <a:cs typeface="Trebuchet MS"/>
                <a:sym typeface="Trebuchet MS"/>
              </a:defRPr>
            </a:lvl7pPr>
            <a:lvl8pPr indent="-195263" lvl="7" marL="2290763" marR="0" rtl="0" algn="l">
              <a:spcBef>
                <a:spcPts val="320"/>
              </a:spcBef>
              <a:buClr>
                <a:schemeClr val="lt1"/>
              </a:buClr>
              <a:buSzPct val="100000"/>
              <a:buFont typeface="Noto Sans Symbols"/>
              <a:buChar char="●"/>
              <a:defRPr b="0" i="0" sz="1600" u="none" cap="none" strike="noStrike">
                <a:solidFill>
                  <a:schemeClr val="lt1"/>
                </a:solidFill>
                <a:latin typeface="Trebuchet MS"/>
                <a:ea typeface="Trebuchet MS"/>
                <a:cs typeface="Trebuchet MS"/>
                <a:sym typeface="Trebuchet MS"/>
              </a:defRPr>
            </a:lvl8pPr>
            <a:lvl9pPr indent="-196850" lvl="8" marL="2571750" marR="0" rtl="0" algn="l">
              <a:spcBef>
                <a:spcPts val="320"/>
              </a:spcBef>
              <a:buClr>
                <a:schemeClr val="lt1"/>
              </a:buClr>
              <a:buSzPct val="100000"/>
              <a:buFont typeface="Noto Sans Symbols"/>
              <a:buChar char="●"/>
              <a:defRPr b="0" i="0" sz="1600" u="none" cap="none" strike="noStrike">
                <a:solidFill>
                  <a:schemeClr val="lt1"/>
                </a:solidFill>
                <a:latin typeface="Trebuchet MS"/>
                <a:ea typeface="Trebuchet MS"/>
                <a:cs typeface="Trebuchet MS"/>
                <a:sym typeface="Trebuchet MS"/>
              </a:defRPr>
            </a:lvl9pPr>
          </a:lstStyle>
          <a:p/>
        </p:txBody>
      </p:sp>
      <p:sp>
        <p:nvSpPr>
          <p:cNvPr id="52" name="Shape 52"/>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53" name="Shape 53"/>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cxnSp>
        <p:nvCxnSpPr>
          <p:cNvPr id="55" name="Shape 55"/>
          <p:cNvCxnSpPr/>
          <p:nvPr/>
        </p:nvCxnSpPr>
        <p:spPr>
          <a:xfrm>
            <a:off x="874058" y="2286000"/>
            <a:ext cx="3563002" cy="1587"/>
          </a:xfrm>
          <a:prstGeom prst="straightConnector1">
            <a:avLst/>
          </a:prstGeom>
          <a:noFill/>
          <a:ln cap="flat" cmpd="sng" w="19050">
            <a:solidFill>
              <a:schemeClr val="lt1"/>
            </a:solidFill>
            <a:prstDash val="solid"/>
            <a:round/>
            <a:headEnd len="med" w="med" type="none"/>
            <a:tailEnd len="med" w="med" type="none"/>
          </a:ln>
        </p:spPr>
      </p:cxnSp>
      <p:cxnSp>
        <p:nvCxnSpPr>
          <p:cNvPr id="56" name="Shape 56"/>
          <p:cNvCxnSpPr/>
          <p:nvPr/>
        </p:nvCxnSpPr>
        <p:spPr>
          <a:xfrm>
            <a:off x="4815839" y="2286000"/>
            <a:ext cx="3566159" cy="1587"/>
          </a:xfrm>
          <a:prstGeom prst="straightConnector1">
            <a:avLst/>
          </a:prstGeom>
          <a:noFill/>
          <a:ln cap="flat" cmpd="sng" w="19050">
            <a:solidFill>
              <a:schemeClr val="lt1"/>
            </a:solidFill>
            <a:prstDash val="solid"/>
            <a:round/>
            <a:headEnd len="med" w="med" type="none"/>
            <a:tailEnd len="med" w="med" type="none"/>
          </a:ln>
        </p:spPr>
      </p:cxnSp>
      <p:cxnSp>
        <p:nvCxnSpPr>
          <p:cNvPr id="57" name="Shape 57"/>
          <p:cNvCxnSpPr/>
          <p:nvPr/>
        </p:nvCxnSpPr>
        <p:spPr>
          <a:xfrm>
            <a:off x="874058" y="2286000"/>
            <a:ext cx="3563002" cy="1587"/>
          </a:xfrm>
          <a:prstGeom prst="straightConnector1">
            <a:avLst/>
          </a:prstGeom>
          <a:noFill/>
          <a:ln cap="flat" cmpd="sng" w="19050">
            <a:solidFill>
              <a:schemeClr val="lt1"/>
            </a:solidFill>
            <a:prstDash val="solid"/>
            <a:round/>
            <a:headEnd len="med" w="med" type="none"/>
            <a:tailEnd len="med" w="med" type="none"/>
          </a:ln>
        </p:spPr>
      </p:cxnSp>
      <p:cxnSp>
        <p:nvCxnSpPr>
          <p:cNvPr id="58" name="Shape 58"/>
          <p:cNvCxnSpPr/>
          <p:nvPr/>
        </p:nvCxnSpPr>
        <p:spPr>
          <a:xfrm>
            <a:off x="4815839" y="2286000"/>
            <a:ext cx="3566159" cy="1587"/>
          </a:xfrm>
          <a:prstGeom prst="straightConnector1">
            <a:avLst/>
          </a:prstGeom>
          <a:noFill/>
          <a:ln cap="flat" cmpd="sng" w="19050">
            <a:solidFill>
              <a:schemeClr val="lt1"/>
            </a:solidFill>
            <a:prstDash val="solid"/>
            <a:round/>
            <a:headEnd len="med" w="med" type="none"/>
            <a:tailEnd len="med" w="med" type="none"/>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 Content, Top and Bottom">
    <p:spTree>
      <p:nvGrpSpPr>
        <p:cNvPr id="59" name="Shape 59"/>
        <p:cNvGrpSpPr/>
        <p:nvPr/>
      </p:nvGrpSpPr>
      <p:grpSpPr>
        <a:xfrm>
          <a:off x="0" y="0"/>
          <a:ext cx="0" cy="0"/>
          <a:chOff x="0" y="0"/>
          <a:chExt cx="0" cy="0"/>
        </a:xfrm>
      </p:grpSpPr>
      <p:pic>
        <p:nvPicPr>
          <p:cNvPr descr="Overlay-ContentSlides.png" id="60" name="Shape 60"/>
          <p:cNvPicPr preferRelativeResize="0"/>
          <p:nvPr/>
        </p:nvPicPr>
        <p:blipFill rotWithShape="1">
          <a:blip r:embed="rId2">
            <a:alphaModFix/>
          </a:blip>
          <a:srcRect b="0" l="0" r="0" t="0"/>
          <a:stretch/>
        </p:blipFill>
        <p:spPr>
          <a:xfrm>
            <a:off x="150886" y="186644"/>
            <a:ext cx="8827265" cy="6483095"/>
          </a:xfrm>
          <a:prstGeom prst="rect">
            <a:avLst/>
          </a:prstGeom>
          <a:noFill/>
          <a:ln>
            <a:noFill/>
          </a:ln>
        </p:spPr>
      </p:pic>
      <p:sp>
        <p:nvSpPr>
          <p:cNvPr id="61" name="Shape 61"/>
          <p:cNvSpPr txBox="1"/>
          <p:nvPr>
            <p:ph type="title"/>
          </p:nvPr>
        </p:nvSpPr>
        <p:spPr>
          <a:xfrm>
            <a:off x="779462" y="381000"/>
            <a:ext cx="7583486" cy="1044387"/>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8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62" name="Shape 62"/>
          <p:cNvSpPr txBox="1"/>
          <p:nvPr>
            <p:ph idx="1" type="body"/>
          </p:nvPr>
        </p:nvSpPr>
        <p:spPr>
          <a:xfrm>
            <a:off x="779462" y="1828800"/>
            <a:ext cx="7585076" cy="2057400"/>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63" name="Shape 63"/>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
        <p:nvSpPr>
          <p:cNvPr id="66" name="Shape 66"/>
          <p:cNvSpPr txBox="1"/>
          <p:nvPr>
            <p:ph idx="2" type="body"/>
          </p:nvPr>
        </p:nvSpPr>
        <p:spPr>
          <a:xfrm>
            <a:off x="779462" y="3991816"/>
            <a:ext cx="7585076" cy="2057400"/>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 Content">
    <p:spTree>
      <p:nvGrpSpPr>
        <p:cNvPr id="67" name="Shape 67"/>
        <p:cNvGrpSpPr/>
        <p:nvPr/>
      </p:nvGrpSpPr>
      <p:grpSpPr>
        <a:xfrm>
          <a:off x="0" y="0"/>
          <a:ext cx="0" cy="0"/>
          <a:chOff x="0" y="0"/>
          <a:chExt cx="0" cy="0"/>
        </a:xfrm>
      </p:grpSpPr>
      <p:pic>
        <p:nvPicPr>
          <p:cNvPr descr="Overlay-ContentSlides.png" id="68" name="Shape 68"/>
          <p:cNvPicPr preferRelativeResize="0"/>
          <p:nvPr/>
        </p:nvPicPr>
        <p:blipFill rotWithShape="1">
          <a:blip r:embed="rId2">
            <a:alphaModFix/>
          </a:blip>
          <a:srcRect b="0" l="0" r="0" t="0"/>
          <a:stretch/>
        </p:blipFill>
        <p:spPr>
          <a:xfrm>
            <a:off x="150886" y="186644"/>
            <a:ext cx="8827265" cy="6483095"/>
          </a:xfrm>
          <a:prstGeom prst="rect">
            <a:avLst/>
          </a:prstGeom>
          <a:noFill/>
          <a:ln>
            <a:noFill/>
          </a:ln>
        </p:spPr>
      </p:pic>
      <p:sp>
        <p:nvSpPr>
          <p:cNvPr id="69" name="Shape 69"/>
          <p:cNvSpPr txBox="1"/>
          <p:nvPr>
            <p:ph type="title"/>
          </p:nvPr>
        </p:nvSpPr>
        <p:spPr>
          <a:xfrm>
            <a:off x="779462" y="381000"/>
            <a:ext cx="7583486" cy="1044387"/>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8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0" name="Shape 70"/>
          <p:cNvSpPr txBox="1"/>
          <p:nvPr>
            <p:ph idx="1" type="body"/>
          </p:nvPr>
        </p:nvSpPr>
        <p:spPr>
          <a:xfrm>
            <a:off x="4710953" y="1828800"/>
            <a:ext cx="3657600" cy="2057400"/>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71" name="Shape 71"/>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
        <p:nvSpPr>
          <p:cNvPr id="74" name="Shape 74"/>
          <p:cNvSpPr txBox="1"/>
          <p:nvPr>
            <p:ph idx="2" type="body"/>
          </p:nvPr>
        </p:nvSpPr>
        <p:spPr>
          <a:xfrm>
            <a:off x="4710953" y="3991816"/>
            <a:ext cx="3657600" cy="2057400"/>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75" name="Shape 75"/>
          <p:cNvSpPr txBox="1"/>
          <p:nvPr>
            <p:ph idx="3" type="body"/>
          </p:nvPr>
        </p:nvSpPr>
        <p:spPr>
          <a:xfrm>
            <a:off x="779462" y="1828800"/>
            <a:ext cx="3657600" cy="4219575"/>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 Content">
    <p:spTree>
      <p:nvGrpSpPr>
        <p:cNvPr id="76" name="Shape 76"/>
        <p:cNvGrpSpPr/>
        <p:nvPr/>
      </p:nvGrpSpPr>
      <p:grpSpPr>
        <a:xfrm>
          <a:off x="0" y="0"/>
          <a:ext cx="0" cy="0"/>
          <a:chOff x="0" y="0"/>
          <a:chExt cx="0" cy="0"/>
        </a:xfrm>
      </p:grpSpPr>
      <p:pic>
        <p:nvPicPr>
          <p:cNvPr descr="Overlay-ContentSlides.png" id="77" name="Shape 77"/>
          <p:cNvPicPr preferRelativeResize="0"/>
          <p:nvPr/>
        </p:nvPicPr>
        <p:blipFill rotWithShape="1">
          <a:blip r:embed="rId2">
            <a:alphaModFix/>
          </a:blip>
          <a:srcRect b="0" l="0" r="0" t="0"/>
          <a:stretch/>
        </p:blipFill>
        <p:spPr>
          <a:xfrm>
            <a:off x="150886" y="186644"/>
            <a:ext cx="8827265" cy="6483095"/>
          </a:xfrm>
          <a:prstGeom prst="rect">
            <a:avLst/>
          </a:prstGeom>
          <a:noFill/>
          <a:ln>
            <a:noFill/>
          </a:ln>
        </p:spPr>
      </p:pic>
      <p:sp>
        <p:nvSpPr>
          <p:cNvPr id="78" name="Shape 78"/>
          <p:cNvSpPr txBox="1"/>
          <p:nvPr>
            <p:ph type="title"/>
          </p:nvPr>
        </p:nvSpPr>
        <p:spPr>
          <a:xfrm>
            <a:off x="779462" y="381000"/>
            <a:ext cx="7583486" cy="1044387"/>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8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9" name="Shape 79"/>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80" name="Shape 80"/>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
        <p:nvSpPr>
          <p:cNvPr id="82" name="Shape 82"/>
          <p:cNvSpPr txBox="1"/>
          <p:nvPr>
            <p:ph idx="1" type="body"/>
          </p:nvPr>
        </p:nvSpPr>
        <p:spPr>
          <a:xfrm>
            <a:off x="779462" y="1828800"/>
            <a:ext cx="3657600" cy="2057400"/>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83" name="Shape 83"/>
          <p:cNvSpPr txBox="1"/>
          <p:nvPr>
            <p:ph idx="2" type="body"/>
          </p:nvPr>
        </p:nvSpPr>
        <p:spPr>
          <a:xfrm>
            <a:off x="779462" y="3991816"/>
            <a:ext cx="3657600" cy="2057400"/>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84" name="Shape 84"/>
          <p:cNvSpPr txBox="1"/>
          <p:nvPr>
            <p:ph idx="3" type="body"/>
          </p:nvPr>
        </p:nvSpPr>
        <p:spPr>
          <a:xfrm>
            <a:off x="4710953" y="1828800"/>
            <a:ext cx="3657600" cy="2057400"/>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85" name="Shape 85"/>
          <p:cNvSpPr txBox="1"/>
          <p:nvPr>
            <p:ph idx="4" type="body"/>
          </p:nvPr>
        </p:nvSpPr>
        <p:spPr>
          <a:xfrm>
            <a:off x="4710953" y="3991816"/>
            <a:ext cx="3657600" cy="2057400"/>
          </a:xfrm>
          <a:prstGeom prst="rect">
            <a:avLst/>
          </a:prstGeom>
          <a:noFill/>
          <a:ln>
            <a:noFill/>
          </a:ln>
        </p:spPr>
        <p:txBody>
          <a:bodyPr anchorCtr="0" anchor="t" bIns="91425" lIns="91425" rIns="91425" wrap="square" tIns="91425"/>
          <a:lstStyle>
            <a:lvl1pPr indent="-155575" lvl="0" marL="282575" marR="0" rtl="0" algn="l">
              <a:spcBef>
                <a:spcPts val="20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1pPr>
            <a:lvl2pPr indent="-184150" lvl="1" marL="57785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86" name="Shape 86"/>
        <p:cNvGrpSpPr/>
        <p:nvPr/>
      </p:nvGrpSpPr>
      <p:grpSpPr>
        <a:xfrm>
          <a:off x="0" y="0"/>
          <a:ext cx="0" cy="0"/>
          <a:chOff x="0" y="0"/>
          <a:chExt cx="0" cy="0"/>
        </a:xfrm>
      </p:grpSpPr>
      <p:pic>
        <p:nvPicPr>
          <p:cNvPr descr="Overlay-ContentSlides.png" id="87" name="Shape 87"/>
          <p:cNvPicPr preferRelativeResize="0"/>
          <p:nvPr/>
        </p:nvPicPr>
        <p:blipFill rotWithShape="1">
          <a:blip r:embed="rId2">
            <a:alphaModFix/>
          </a:blip>
          <a:srcRect b="0" l="0" r="0" t="0"/>
          <a:stretch/>
        </p:blipFill>
        <p:spPr>
          <a:xfrm>
            <a:off x="150886" y="186644"/>
            <a:ext cx="8827265" cy="6483095"/>
          </a:xfrm>
          <a:prstGeom prst="rect">
            <a:avLst/>
          </a:prstGeom>
          <a:noFill/>
          <a:ln>
            <a:noFill/>
          </a:ln>
        </p:spPr>
      </p:pic>
      <p:sp>
        <p:nvSpPr>
          <p:cNvPr id="88" name="Shape 88"/>
          <p:cNvSpPr txBox="1"/>
          <p:nvPr>
            <p:ph type="title"/>
          </p:nvPr>
        </p:nvSpPr>
        <p:spPr>
          <a:xfrm>
            <a:off x="779462" y="381000"/>
            <a:ext cx="7583486" cy="1044387"/>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8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89" name="Shape 89"/>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90" name="Shape 90"/>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sz="1200">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91" name="Shape 91"/>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lang="en-US" sz="1200">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1.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89706" y="189706"/>
            <a:ext cx="8764587" cy="6478586"/>
          </a:xfrm>
          <a:prstGeom prst="round2DiagRect">
            <a:avLst>
              <a:gd fmla="val 9416" name="adj1"/>
              <a:gd fmla="val 0" name="adj2"/>
            </a:avLst>
          </a:prstGeom>
          <a:gradFill>
            <a:gsLst>
              <a:gs pos="0">
                <a:schemeClr val="lt2"/>
              </a:gs>
              <a:gs pos="17000">
                <a:schemeClr val="lt2"/>
              </a:gs>
              <a:gs pos="100000">
                <a:schemeClr val="dk2"/>
              </a:gs>
            </a:gsLst>
            <a:lin ang="5400000" scaled="0"/>
          </a:gradFill>
          <a:ln>
            <a:noFill/>
          </a:ln>
        </p:spPr>
        <p:txBody>
          <a:bodyPr anchorCtr="0" anchor="ctr" bIns="45700" lIns="91425" rIns="91425" wrap="square" tIns="45700">
            <a:noAutofit/>
          </a:bodyPr>
          <a:lstStyle/>
          <a:p>
            <a:pPr indent="0" lvl="0" marL="0" marR="0" rtl="0" algn="ctr">
              <a:spcBef>
                <a:spcPts val="0"/>
              </a:spcBef>
              <a:buNone/>
            </a:pPr>
            <a:r>
              <a:t/>
            </a:r>
            <a:endParaRPr b="0" i="0" sz="1800" u="none" cap="none" strike="noStrike">
              <a:solidFill>
                <a:schemeClr val="lt1"/>
              </a:solidFill>
              <a:latin typeface="Trebuchet MS"/>
              <a:ea typeface="Trebuchet MS"/>
              <a:cs typeface="Trebuchet MS"/>
              <a:sym typeface="Trebuchet MS"/>
            </a:endParaRPr>
          </a:p>
        </p:txBody>
      </p:sp>
      <p:sp>
        <p:nvSpPr>
          <p:cNvPr id="11" name="Shape 11"/>
          <p:cNvSpPr txBox="1"/>
          <p:nvPr>
            <p:ph type="title"/>
          </p:nvPr>
        </p:nvSpPr>
        <p:spPr>
          <a:xfrm>
            <a:off x="779462" y="381000"/>
            <a:ext cx="7583486" cy="1044387"/>
          </a:xfrm>
          <a:prstGeom prst="rect">
            <a:avLst/>
          </a:prstGeom>
          <a:noFill/>
          <a:ln>
            <a:noFill/>
          </a:ln>
        </p:spPr>
        <p:txBody>
          <a:bodyPr anchorCtr="0" anchor="b" bIns="91425" lIns="91425" rIns="91425" wrap="square" tIns="91425"/>
          <a:lstStyle>
            <a:lvl1pPr indent="0" lvl="0" marL="0" marR="0" rtl="0" algn="l">
              <a:spcBef>
                <a:spcPts val="0"/>
              </a:spcBef>
              <a:buClr>
                <a:schemeClr val="lt1"/>
              </a:buClr>
              <a:buFont typeface="Trebuchet MS"/>
              <a:buNone/>
              <a:defRPr b="0" i="0" sz="3800" u="none" cap="none" strike="noStrike">
                <a:solidFill>
                  <a:schemeClr val="lt1"/>
                </a:solidFill>
                <a:latin typeface="Trebuchet MS"/>
                <a:ea typeface="Trebuchet MS"/>
                <a:cs typeface="Trebuchet MS"/>
                <a:sym typeface="Trebuchet MS"/>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2" name="Shape 12"/>
          <p:cNvSpPr txBox="1"/>
          <p:nvPr>
            <p:ph idx="1" type="body"/>
          </p:nvPr>
        </p:nvSpPr>
        <p:spPr>
          <a:xfrm>
            <a:off x="779462" y="1828800"/>
            <a:ext cx="7583486" cy="4208929"/>
          </a:xfrm>
          <a:prstGeom prst="rect">
            <a:avLst/>
          </a:prstGeom>
          <a:noFill/>
          <a:ln>
            <a:noFill/>
          </a:ln>
        </p:spPr>
        <p:txBody>
          <a:bodyPr anchorCtr="0" anchor="t" bIns="91425" lIns="91425" rIns="91425" wrap="square" tIns="91425"/>
          <a:lstStyle>
            <a:lvl1pPr indent="-142875" lvl="0" marL="282575" marR="0" rtl="0" algn="l">
              <a:spcBef>
                <a:spcPts val="2000"/>
              </a:spcBef>
              <a:buClr>
                <a:schemeClr val="lt1"/>
              </a:buClr>
              <a:buSzPct val="100000"/>
              <a:buFont typeface="Noto Sans Symbols"/>
              <a:buChar char="●"/>
              <a:defRPr b="0" i="0" sz="2200" u="none" cap="none" strike="noStrike">
                <a:solidFill>
                  <a:schemeClr val="lt1"/>
                </a:solidFill>
                <a:latin typeface="Trebuchet MS"/>
                <a:ea typeface="Trebuchet MS"/>
                <a:cs typeface="Trebuchet MS"/>
                <a:sym typeface="Trebuchet MS"/>
              </a:defRPr>
            </a:lvl1pPr>
            <a:lvl2pPr indent="-171450" lvl="1" marL="577850" marR="0" rtl="0" algn="l">
              <a:spcBef>
                <a:spcPts val="600"/>
              </a:spcBef>
              <a:buClr>
                <a:schemeClr val="lt1"/>
              </a:buClr>
              <a:buSzPct val="100000"/>
              <a:buFont typeface="Noto Sans Symbols"/>
              <a:buChar char="●"/>
              <a:defRPr b="0" i="0" sz="2000" u="none" cap="none" strike="noStrike">
                <a:solidFill>
                  <a:schemeClr val="lt1"/>
                </a:solidFill>
                <a:latin typeface="Trebuchet MS"/>
                <a:ea typeface="Trebuchet MS"/>
                <a:cs typeface="Trebuchet MS"/>
                <a:sym typeface="Trebuchet MS"/>
              </a:defRPr>
            </a:lvl2pPr>
            <a:lvl3pPr indent="-174625" lvl="2" marL="86042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3pPr>
            <a:lvl4pPr indent="-177800" lvl="3" marL="1143000"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4pPr>
            <a:lvl5pPr indent="-168275" lvl="4" marL="1425575" marR="0" rtl="0" algn="l">
              <a:spcBef>
                <a:spcPts val="60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5pPr>
            <a:lvl6pPr indent="-174625" lvl="5" marL="1711325"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6pPr>
            <a:lvl7pPr indent="-184150" lvl="6" marL="20002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7pPr>
            <a:lvl8pPr indent="-182563" lvl="7" marL="2290763"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8pPr>
            <a:lvl9pPr indent="-184150" lvl="8" marL="2571750" marR="0" rtl="0" algn="l">
              <a:spcBef>
                <a:spcPts val="360"/>
              </a:spcBef>
              <a:buClr>
                <a:schemeClr val="lt1"/>
              </a:buClr>
              <a:buSzPct val="100000"/>
              <a:buFont typeface="Noto Sans Symbols"/>
              <a:buChar char="●"/>
              <a:defRPr b="0" i="0" sz="1800" u="none" cap="none" strike="noStrike">
                <a:solidFill>
                  <a:schemeClr val="lt1"/>
                </a:solidFill>
                <a:latin typeface="Trebuchet MS"/>
                <a:ea typeface="Trebuchet MS"/>
                <a:cs typeface="Trebuchet MS"/>
                <a:sym typeface="Trebuchet MS"/>
              </a:defRPr>
            </a:lvl9pPr>
          </a:lstStyle>
          <a:p/>
        </p:txBody>
      </p:sp>
      <p:sp>
        <p:nvSpPr>
          <p:cNvPr id="13" name="Shape 13"/>
          <p:cNvSpPr txBox="1"/>
          <p:nvPr>
            <p:ph idx="10" type="dt"/>
          </p:nvPr>
        </p:nvSpPr>
        <p:spPr>
          <a:xfrm>
            <a:off x="381000" y="6288741"/>
            <a:ext cx="1887537" cy="365125"/>
          </a:xfrm>
          <a:prstGeom prst="rect">
            <a:avLst/>
          </a:prstGeom>
          <a:noFill/>
          <a:ln>
            <a:noFill/>
          </a:ln>
        </p:spPr>
        <p:txBody>
          <a:bodyPr anchorCtr="0" anchor="ctr" bIns="91425" lIns="91425" rIns="91425" wrap="square" tIns="91425"/>
          <a:lstStyle>
            <a:lvl1pPr indent="0" lvl="0" marL="0" marR="0" rtl="0" algn="l">
              <a:spcBef>
                <a:spcPts val="0"/>
              </a:spcBef>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4" name="Shape 14"/>
          <p:cNvSpPr txBox="1"/>
          <p:nvPr>
            <p:ph idx="11" type="ftr"/>
          </p:nvPr>
        </p:nvSpPr>
        <p:spPr>
          <a:xfrm>
            <a:off x="3304614" y="6288741"/>
            <a:ext cx="5238750" cy="365125"/>
          </a:xfrm>
          <a:prstGeom prst="rect">
            <a:avLst/>
          </a:prstGeom>
          <a:noFill/>
          <a:ln>
            <a:noFill/>
          </a:ln>
        </p:spPr>
        <p:txBody>
          <a:bodyPr anchorCtr="0" anchor="ctr" bIns="91425" lIns="91425" rIns="91425" wrap="square" tIns="91425"/>
          <a:lstStyle>
            <a:lvl1pPr indent="0" lvl="0" marL="0" marR="0" rtl="0" algn="r">
              <a:spcBef>
                <a:spcPts val="0"/>
              </a:spcBef>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buNone/>
              <a:defRPr b="0" i="0" sz="1800" u="none" cap="none" strike="noStrike">
                <a:solidFill>
                  <a:schemeClr val="dk1"/>
                </a:solidFill>
                <a:latin typeface="Trebuchet MS"/>
                <a:ea typeface="Trebuchet MS"/>
                <a:cs typeface="Trebuchet MS"/>
                <a:sym typeface="Trebuchet MS"/>
              </a:defRPr>
            </a:lvl2pPr>
            <a:lvl3pPr indent="0" lvl="2" marL="914400" marR="0" rtl="0" algn="l">
              <a:spcBef>
                <a:spcPts val="0"/>
              </a:spcBef>
              <a:buNone/>
              <a:defRPr b="0" i="0" sz="1800" u="none" cap="none" strike="noStrike">
                <a:solidFill>
                  <a:schemeClr val="dk1"/>
                </a:solidFill>
                <a:latin typeface="Trebuchet MS"/>
                <a:ea typeface="Trebuchet MS"/>
                <a:cs typeface="Trebuchet MS"/>
                <a:sym typeface="Trebuchet MS"/>
              </a:defRPr>
            </a:lvl3pPr>
            <a:lvl4pPr indent="0" lvl="3" marL="1371600" marR="0" rtl="0" algn="l">
              <a:spcBef>
                <a:spcPts val="0"/>
              </a:spcBef>
              <a:buNone/>
              <a:defRPr b="0" i="0" sz="1800" u="none" cap="none" strike="noStrike">
                <a:solidFill>
                  <a:schemeClr val="dk1"/>
                </a:solidFill>
                <a:latin typeface="Trebuchet MS"/>
                <a:ea typeface="Trebuchet MS"/>
                <a:cs typeface="Trebuchet MS"/>
                <a:sym typeface="Trebuchet MS"/>
              </a:defRPr>
            </a:lvl4pPr>
            <a:lvl5pPr indent="0" lvl="4" marL="1828800" marR="0" rtl="0" algn="l">
              <a:spcBef>
                <a:spcPts val="0"/>
              </a:spcBef>
              <a:buNone/>
              <a:defRPr b="0" i="0" sz="1800" u="none" cap="none" strike="noStrike">
                <a:solidFill>
                  <a:schemeClr val="dk1"/>
                </a:solidFill>
                <a:latin typeface="Trebuchet MS"/>
                <a:ea typeface="Trebuchet MS"/>
                <a:cs typeface="Trebuchet MS"/>
                <a:sym typeface="Trebuchet MS"/>
              </a:defRPr>
            </a:lvl5pPr>
            <a:lvl6pPr indent="0" lvl="5" marL="2286000" marR="0" rtl="0" algn="l">
              <a:spcBef>
                <a:spcPts val="0"/>
              </a:spcBef>
              <a:buNone/>
              <a:defRPr b="0" i="0" sz="1800" u="none" cap="none" strike="noStrike">
                <a:solidFill>
                  <a:schemeClr val="dk1"/>
                </a:solidFill>
                <a:latin typeface="Trebuchet MS"/>
                <a:ea typeface="Trebuchet MS"/>
                <a:cs typeface="Trebuchet MS"/>
                <a:sym typeface="Trebuchet MS"/>
              </a:defRPr>
            </a:lvl6pPr>
            <a:lvl7pPr indent="0" lvl="6" marL="2743200" marR="0" rtl="0" algn="l">
              <a:spcBef>
                <a:spcPts val="0"/>
              </a:spcBef>
              <a:buNone/>
              <a:defRPr b="0" i="0" sz="1800" u="none" cap="none" strike="noStrike">
                <a:solidFill>
                  <a:schemeClr val="dk1"/>
                </a:solidFill>
                <a:latin typeface="Trebuchet MS"/>
                <a:ea typeface="Trebuchet MS"/>
                <a:cs typeface="Trebuchet MS"/>
                <a:sym typeface="Trebuchet MS"/>
              </a:defRPr>
            </a:lvl7pPr>
            <a:lvl8pPr indent="0" lvl="7" marL="3200400" marR="0" rtl="0" algn="l">
              <a:spcBef>
                <a:spcPts val="0"/>
              </a:spcBef>
              <a:buNone/>
              <a:defRPr b="0" i="0" sz="1800" u="none" cap="none" strike="noStrike">
                <a:solidFill>
                  <a:schemeClr val="dk1"/>
                </a:solidFill>
                <a:latin typeface="Trebuchet MS"/>
                <a:ea typeface="Trebuchet MS"/>
                <a:cs typeface="Trebuchet MS"/>
                <a:sym typeface="Trebuchet MS"/>
              </a:defRPr>
            </a:lvl8pPr>
            <a:lvl9pPr indent="0" lvl="8" marL="3657600" marR="0" rtl="0" algn="l">
              <a:spcBef>
                <a:spcPts val="0"/>
              </a:spcBef>
              <a:buNone/>
              <a:defRPr b="0" i="0" sz="1800" u="none" cap="none" strike="noStrike">
                <a:solidFill>
                  <a:schemeClr val="dk1"/>
                </a:solidFill>
                <a:latin typeface="Trebuchet MS"/>
                <a:ea typeface="Trebuchet MS"/>
                <a:cs typeface="Trebuchet MS"/>
                <a:sym typeface="Trebuchet MS"/>
              </a:defRPr>
            </a:lvl9pPr>
          </a:lstStyle>
          <a:p/>
        </p:txBody>
      </p:sp>
      <p:sp>
        <p:nvSpPr>
          <p:cNvPr id="15" name="Shape 15"/>
          <p:cNvSpPr txBox="1"/>
          <p:nvPr>
            <p:ph idx="12" type="sldNum"/>
          </p:nvPr>
        </p:nvSpPr>
        <p:spPr>
          <a:xfrm>
            <a:off x="8404410" y="219635"/>
            <a:ext cx="493058" cy="365125"/>
          </a:xfrm>
          <a:prstGeom prst="rect">
            <a:avLst/>
          </a:prstGeom>
          <a:noFill/>
          <a:ln>
            <a:noFill/>
          </a:ln>
        </p:spPr>
        <p:txBody>
          <a:bodyPr anchorCtr="0" anchor="ctr" bIns="45700" lIns="91425" rIns="91425" wrap="square"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5.png"/><Relationship Id="rId4" Type="http://schemas.openxmlformats.org/officeDocument/2006/relationships/image" Target="../media/image31.png"/><Relationship Id="rId5" Type="http://schemas.openxmlformats.org/officeDocument/2006/relationships/image" Target="../media/image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0.jpg"/><Relationship Id="rId4" Type="http://schemas.openxmlformats.org/officeDocument/2006/relationships/image" Target="../media/image36.jpg"/><Relationship Id="rId5" Type="http://schemas.openxmlformats.org/officeDocument/2006/relationships/image" Target="../media/image3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1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www.mass.gov/eea/energy-utilities-clean-tech/green-communitie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hyperlink" Target="mailto:carololdham@massclimateaction.ne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25.png"/><Relationship Id="rId5" Type="http://schemas.openxmlformats.org/officeDocument/2006/relationships/image" Target="../media/image11.png"/><Relationship Id="rId6"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jpg"/><Relationship Id="rId4" Type="http://schemas.openxmlformats.org/officeDocument/2006/relationships/image" Target="../media/image29.jpg"/><Relationship Id="rId5"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7.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0.jpg"/><Relationship Id="rId4" Type="http://schemas.openxmlformats.org/officeDocument/2006/relationships/image" Target="../media/image21.jpg"/><Relationship Id="rId5" Type="http://schemas.openxmlformats.org/officeDocument/2006/relationships/image" Target="../media/image22.jpg"/><Relationship Id="rId6"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Shape 147"/>
          <p:cNvSpPr txBox="1"/>
          <p:nvPr>
            <p:ph type="ctrTitle"/>
          </p:nvPr>
        </p:nvSpPr>
        <p:spPr>
          <a:xfrm>
            <a:off x="645500" y="289850"/>
            <a:ext cx="8113500" cy="795600"/>
          </a:xfrm>
          <a:prstGeom prst="rect">
            <a:avLst/>
          </a:prstGeom>
          <a:noFill/>
          <a:ln>
            <a:noFill/>
          </a:ln>
        </p:spPr>
        <p:txBody>
          <a:bodyPr anchorCtr="0" anchor="b" bIns="45700" lIns="91425" rIns="91425" wrap="square" tIns="45700">
            <a:noAutofit/>
          </a:bodyPr>
          <a:lstStyle/>
          <a:p>
            <a:pPr indent="0" lvl="0" marL="0" marR="0" rtl="0" algn="r">
              <a:spcBef>
                <a:spcPts val="0"/>
              </a:spcBef>
              <a:buClr>
                <a:schemeClr val="lt1"/>
              </a:buClr>
              <a:buSzPct val="25000"/>
              <a:buFont typeface="Trebuchet MS"/>
              <a:buNone/>
            </a:pPr>
            <a:r>
              <a:rPr lang="en-US" sz="5000"/>
              <a:t>Community Action:</a:t>
            </a:r>
            <a:r>
              <a:rPr b="0" i="0" lang="en-US" sz="5000" u="none" cap="none" strike="noStrike">
                <a:solidFill>
                  <a:schemeClr val="lt1"/>
                </a:solidFill>
                <a:latin typeface="Trebuchet MS"/>
                <a:ea typeface="Trebuchet MS"/>
                <a:cs typeface="Trebuchet MS"/>
                <a:sym typeface="Trebuchet MS"/>
              </a:rPr>
              <a:t> </a:t>
            </a:r>
          </a:p>
        </p:txBody>
      </p:sp>
      <p:sp>
        <p:nvSpPr>
          <p:cNvPr id="148" name="Shape 148"/>
          <p:cNvSpPr txBox="1"/>
          <p:nvPr>
            <p:ph idx="1" type="subTitle"/>
          </p:nvPr>
        </p:nvSpPr>
        <p:spPr>
          <a:xfrm>
            <a:off x="1600200" y="3966882"/>
            <a:ext cx="6762600" cy="1752600"/>
          </a:xfrm>
          <a:prstGeom prst="rect">
            <a:avLst/>
          </a:prstGeom>
          <a:noFill/>
          <a:ln>
            <a:noFill/>
          </a:ln>
        </p:spPr>
        <p:txBody>
          <a:bodyPr anchorCtr="0" anchor="t" bIns="45700" lIns="91425" rIns="91425" wrap="square" tIns="45700">
            <a:noAutofit/>
          </a:bodyPr>
          <a:lstStyle/>
          <a:p>
            <a:pPr indent="0" lvl="0" marL="0" marR="0" rtl="0" algn="r">
              <a:spcBef>
                <a:spcPts val="600"/>
              </a:spcBef>
              <a:spcAft>
                <a:spcPts val="0"/>
              </a:spcAft>
              <a:buClr>
                <a:schemeClr val="lt1"/>
              </a:buClr>
              <a:buSzPct val="25000"/>
              <a:buFont typeface="Noto Sans Symbols"/>
              <a:buNone/>
            </a:pPr>
            <a:r>
              <a:t/>
            </a:r>
            <a:endParaRPr b="0" i="0" sz="1800" u="none" cap="none" strike="noStrike">
              <a:solidFill>
                <a:schemeClr val="lt1"/>
              </a:solidFill>
              <a:latin typeface="Trebuchet MS"/>
              <a:ea typeface="Trebuchet MS"/>
              <a:cs typeface="Trebuchet MS"/>
              <a:sym typeface="Trebuchet MS"/>
            </a:endParaRPr>
          </a:p>
          <a:p>
            <a:pPr indent="0" lvl="0" marL="0" marR="0" rtl="0" algn="r">
              <a:spcBef>
                <a:spcPts val="600"/>
              </a:spcBef>
              <a:buClr>
                <a:schemeClr val="lt1"/>
              </a:buClr>
              <a:buSzPct val="25000"/>
              <a:buFont typeface="Noto Sans Symbols"/>
              <a:buNone/>
            </a:pPr>
            <a:r>
              <a:t/>
            </a:r>
            <a:endParaRPr b="0" i="0" sz="1800" u="none" cap="none" strike="noStrike">
              <a:solidFill>
                <a:schemeClr val="lt1"/>
              </a:solidFill>
              <a:latin typeface="Trebuchet MS"/>
              <a:ea typeface="Trebuchet MS"/>
              <a:cs typeface="Trebuchet MS"/>
              <a:sym typeface="Trebuchet MS"/>
            </a:endParaRPr>
          </a:p>
        </p:txBody>
      </p:sp>
      <p:sp>
        <p:nvSpPr>
          <p:cNvPr id="149" name="Shape 149"/>
          <p:cNvSpPr txBox="1"/>
          <p:nvPr/>
        </p:nvSpPr>
        <p:spPr>
          <a:xfrm>
            <a:off x="216200" y="2137050"/>
            <a:ext cx="8542800" cy="4128900"/>
          </a:xfrm>
          <a:prstGeom prst="rect">
            <a:avLst/>
          </a:prstGeom>
          <a:noFill/>
          <a:ln>
            <a:noFill/>
          </a:ln>
        </p:spPr>
        <p:txBody>
          <a:bodyPr anchorCtr="0" anchor="t" bIns="45700" lIns="91425" rIns="91425" wrap="square" tIns="45700">
            <a:noAutofit/>
          </a:bodyPr>
          <a:lstStyle/>
          <a:p>
            <a:pPr indent="0" lvl="0" marL="0" marR="0" rtl="0" algn="r">
              <a:spcBef>
                <a:spcPts val="0"/>
              </a:spcBef>
              <a:buClr>
                <a:schemeClr val="lt1"/>
              </a:buClr>
              <a:buSzPct val="25000"/>
              <a:buFont typeface="Noto Sans Symbols"/>
              <a:buNone/>
            </a:pPr>
            <a:r>
              <a:rPr b="1" lang="en-US" sz="3600">
                <a:solidFill>
                  <a:schemeClr val="lt1"/>
                </a:solidFill>
                <a:latin typeface="Trebuchet MS"/>
                <a:ea typeface="Trebuchet MS"/>
                <a:cs typeface="Trebuchet MS"/>
                <a:sym typeface="Trebuchet MS"/>
              </a:rPr>
              <a:t>Local Grassroots Initiatives </a:t>
            </a:r>
          </a:p>
          <a:p>
            <a:pPr indent="0" lvl="0" marL="0" marR="0" rtl="0" algn="r">
              <a:spcBef>
                <a:spcPts val="0"/>
              </a:spcBef>
              <a:buClr>
                <a:schemeClr val="lt1"/>
              </a:buClr>
              <a:buSzPct val="25000"/>
              <a:buFont typeface="Noto Sans Symbols"/>
              <a:buNone/>
            </a:pPr>
            <a:r>
              <a:rPr b="1" lang="en-US" sz="3600">
                <a:solidFill>
                  <a:schemeClr val="lt1"/>
                </a:solidFill>
                <a:latin typeface="Trebuchet MS"/>
                <a:ea typeface="Trebuchet MS"/>
                <a:cs typeface="Trebuchet MS"/>
                <a:sym typeface="Trebuchet MS"/>
              </a:rPr>
              <a:t>to Implement Clean Energy and Energy Efficiency</a:t>
            </a:r>
            <a:r>
              <a:rPr b="1" lang="en-US" sz="2400">
                <a:solidFill>
                  <a:schemeClr val="lt1"/>
                </a:solidFill>
                <a:latin typeface="Trebuchet MS"/>
                <a:ea typeface="Trebuchet MS"/>
                <a:cs typeface="Trebuchet MS"/>
                <a:sym typeface="Trebuchet MS"/>
              </a:rPr>
              <a:t> </a:t>
            </a:r>
          </a:p>
          <a:p>
            <a:pPr indent="0" lvl="0" marL="0" marR="0" rtl="0" algn="r">
              <a:spcBef>
                <a:spcPts val="0"/>
              </a:spcBef>
              <a:buClr>
                <a:schemeClr val="lt1"/>
              </a:buClr>
              <a:buFont typeface="Noto Sans Symbols"/>
              <a:buNone/>
            </a:pPr>
            <a:r>
              <a:t/>
            </a:r>
            <a:endParaRPr sz="2400">
              <a:solidFill>
                <a:schemeClr val="lt1"/>
              </a:solidFill>
              <a:latin typeface="Trebuchet MS"/>
              <a:ea typeface="Trebuchet MS"/>
              <a:cs typeface="Trebuchet MS"/>
              <a:sym typeface="Trebuchet MS"/>
            </a:endParaRPr>
          </a:p>
          <a:p>
            <a:pPr indent="0" lvl="0" marL="0" marR="0" rtl="0" algn="l">
              <a:spcBef>
                <a:spcPts val="0"/>
              </a:spcBef>
              <a:buClr>
                <a:schemeClr val="lt1"/>
              </a:buClr>
              <a:buFont typeface="Noto Sans Symbols"/>
              <a:buNone/>
            </a:pPr>
            <a:r>
              <a:t/>
            </a:r>
            <a:endParaRPr sz="2400">
              <a:solidFill>
                <a:schemeClr val="lt1"/>
              </a:solidFill>
              <a:latin typeface="Trebuchet MS"/>
              <a:ea typeface="Trebuchet MS"/>
              <a:cs typeface="Trebuchet MS"/>
              <a:sym typeface="Trebuchet MS"/>
            </a:endParaRPr>
          </a:p>
          <a:p>
            <a:pPr indent="0" lvl="0" marL="0" marR="0" rtl="0" algn="l">
              <a:spcBef>
                <a:spcPts val="0"/>
              </a:spcBef>
              <a:buClr>
                <a:schemeClr val="lt1"/>
              </a:buClr>
              <a:buFont typeface="Noto Sans Symbols"/>
              <a:buNone/>
            </a:pPr>
            <a:r>
              <a:t/>
            </a:r>
            <a:endParaRPr sz="2400">
              <a:solidFill>
                <a:schemeClr val="lt1"/>
              </a:solidFill>
              <a:latin typeface="Trebuchet MS"/>
              <a:ea typeface="Trebuchet MS"/>
              <a:cs typeface="Trebuchet MS"/>
              <a:sym typeface="Trebuchet MS"/>
            </a:endParaRPr>
          </a:p>
          <a:p>
            <a:pPr indent="0" lvl="0" marL="0" marR="0" rtl="0" algn="r">
              <a:spcBef>
                <a:spcPts val="0"/>
              </a:spcBef>
              <a:buClr>
                <a:schemeClr val="lt1"/>
              </a:buClr>
              <a:buSzPct val="25000"/>
              <a:buFont typeface="Noto Sans Symbols"/>
              <a:buNone/>
            </a:pPr>
            <a:r>
              <a:rPr lang="en-US" sz="2400">
                <a:solidFill>
                  <a:schemeClr val="lt1"/>
                </a:solidFill>
                <a:latin typeface="Trebuchet MS"/>
                <a:ea typeface="Trebuchet MS"/>
                <a:cs typeface="Trebuchet MS"/>
                <a:sym typeface="Trebuchet MS"/>
              </a:rPr>
              <a:t>Law Seminars International</a:t>
            </a:r>
          </a:p>
          <a:p>
            <a:pPr indent="0" lvl="0" marL="0" marR="0" rtl="0" algn="r">
              <a:spcBef>
                <a:spcPts val="0"/>
              </a:spcBef>
              <a:buClr>
                <a:schemeClr val="lt1"/>
              </a:buClr>
              <a:buSzPct val="25000"/>
              <a:buFont typeface="Noto Sans Symbols"/>
              <a:buNone/>
            </a:pPr>
            <a:r>
              <a:rPr lang="en-US" sz="2400">
                <a:solidFill>
                  <a:schemeClr val="lt1"/>
                </a:solidFill>
                <a:latin typeface="Trebuchet MS"/>
                <a:ea typeface="Trebuchet MS"/>
                <a:cs typeface="Trebuchet MS"/>
                <a:sym typeface="Trebuchet MS"/>
              </a:rPr>
              <a:t>Electric Power in the Northeast</a:t>
            </a:r>
          </a:p>
          <a:p>
            <a:pPr indent="0" lvl="0" marL="0" marR="0" rtl="0" algn="r">
              <a:spcBef>
                <a:spcPts val="0"/>
              </a:spcBef>
              <a:buClr>
                <a:schemeClr val="lt1"/>
              </a:buClr>
              <a:buSzPct val="25000"/>
              <a:buFont typeface="Noto Sans Symbols"/>
              <a:buNone/>
            </a:pPr>
            <a:r>
              <a:rPr lang="en-US" sz="2400">
                <a:solidFill>
                  <a:schemeClr val="lt1"/>
                </a:solidFill>
                <a:latin typeface="Trebuchet MS"/>
                <a:ea typeface="Trebuchet MS"/>
                <a:cs typeface="Trebuchet MS"/>
                <a:sym typeface="Trebuchet MS"/>
              </a:rPr>
              <a:t>Sept 25th, 2017</a:t>
            </a:r>
          </a:p>
          <a:p>
            <a:pPr indent="0" lvl="0" marL="0" marR="0" rtl="0" algn="r">
              <a:spcBef>
                <a:spcPts val="0"/>
              </a:spcBef>
              <a:buClr>
                <a:schemeClr val="lt1"/>
              </a:buClr>
              <a:buFont typeface="Noto Sans Symbols"/>
              <a:buNone/>
            </a:pPr>
            <a:r>
              <a:t/>
            </a:r>
            <a:endParaRPr sz="2400">
              <a:solidFill>
                <a:schemeClr val="lt1"/>
              </a:solidFill>
              <a:latin typeface="Trebuchet MS"/>
              <a:ea typeface="Trebuchet MS"/>
              <a:cs typeface="Trebuchet MS"/>
              <a:sym typeface="Trebuchet MS"/>
            </a:endParaRPr>
          </a:p>
        </p:txBody>
      </p:sp>
      <p:pic>
        <p:nvPicPr>
          <p:cNvPr descr="MCAN Logo 1.jpg" id="150" name="Shape 150"/>
          <p:cNvPicPr preferRelativeResize="0"/>
          <p:nvPr/>
        </p:nvPicPr>
        <p:blipFill>
          <a:blip r:embed="rId3">
            <a:alphaModFix/>
          </a:blip>
          <a:stretch>
            <a:fillRect/>
          </a:stretch>
        </p:blipFill>
        <p:spPr>
          <a:xfrm>
            <a:off x="304900" y="289850"/>
            <a:ext cx="2628900" cy="1752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Shape 229"/>
          <p:cNvSpPr txBox="1"/>
          <p:nvPr>
            <p:ph type="title"/>
          </p:nvPr>
        </p:nvSpPr>
        <p:spPr>
          <a:xfrm>
            <a:off x="779475" y="381000"/>
            <a:ext cx="7583400" cy="687900"/>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It’s easier than you think…</a:t>
            </a:r>
          </a:p>
        </p:txBody>
      </p:sp>
      <p:pic>
        <p:nvPicPr>
          <p:cNvPr id="230" name="Shape 230"/>
          <p:cNvPicPr preferRelativeResize="0"/>
          <p:nvPr>
            <p:ph idx="1" type="body"/>
          </p:nvPr>
        </p:nvPicPr>
        <p:blipFill rotWithShape="1">
          <a:blip r:embed="rId3">
            <a:alphaModFix/>
          </a:blip>
          <a:srcRect b="0" l="0" r="0" t="0"/>
          <a:stretch/>
        </p:blipFill>
        <p:spPr>
          <a:xfrm>
            <a:off x="779462" y="1136662"/>
            <a:ext cx="7160400" cy="4773600"/>
          </a:xfrm>
          <a:prstGeom prst="rect">
            <a:avLst/>
          </a:prstGeom>
          <a:noFill/>
          <a:ln>
            <a:noFill/>
          </a:ln>
        </p:spPr>
      </p:pic>
      <p:sp>
        <p:nvSpPr>
          <p:cNvPr id="231" name="Shape 231"/>
          <p:cNvSpPr txBox="1"/>
          <p:nvPr/>
        </p:nvSpPr>
        <p:spPr>
          <a:xfrm>
            <a:off x="855200" y="5978050"/>
            <a:ext cx="6907200" cy="600300"/>
          </a:xfrm>
          <a:prstGeom prst="rect">
            <a:avLst/>
          </a:prstGeom>
          <a:noFill/>
          <a:ln>
            <a:noFill/>
          </a:ln>
        </p:spPr>
        <p:txBody>
          <a:bodyPr anchorCtr="0" anchor="t" bIns="91425" lIns="91425" rIns="91425" wrap="square" tIns="91425">
            <a:noAutofit/>
          </a:bodyPr>
          <a:lstStyle/>
          <a:p>
            <a:pPr lvl="0">
              <a:spcBef>
                <a:spcPts val="0"/>
              </a:spcBef>
              <a:buNone/>
            </a:pPr>
            <a:r>
              <a:rPr lang="en-US" sz="3600">
                <a:solidFill>
                  <a:srgbClr val="FFFFFF"/>
                </a:solidFill>
                <a:latin typeface="Trebuchet MS"/>
                <a:ea typeface="Trebuchet MS"/>
                <a:cs typeface="Trebuchet MS"/>
                <a:sym typeface="Trebuchet MS"/>
              </a:rPr>
              <a:t>We just need to move FASTER</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sp>
        <p:nvSpPr>
          <p:cNvPr id="236" name="Shape 236"/>
          <p:cNvSpPr txBox="1"/>
          <p:nvPr>
            <p:ph type="title"/>
          </p:nvPr>
        </p:nvSpPr>
        <p:spPr>
          <a:xfrm>
            <a:off x="779462" y="381000"/>
            <a:ext cx="7583486"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Rapid growth in clean energy</a:t>
            </a:r>
          </a:p>
        </p:txBody>
      </p:sp>
      <p:pic>
        <p:nvPicPr>
          <p:cNvPr id="237" name="Shape 237"/>
          <p:cNvPicPr preferRelativeResize="0"/>
          <p:nvPr>
            <p:ph idx="1" type="body"/>
          </p:nvPr>
        </p:nvPicPr>
        <p:blipFill rotWithShape="1">
          <a:blip r:embed="rId3">
            <a:alphaModFix/>
          </a:blip>
          <a:srcRect b="0" l="0" r="0" t="0"/>
          <a:stretch/>
        </p:blipFill>
        <p:spPr>
          <a:xfrm>
            <a:off x="779462" y="1933372"/>
            <a:ext cx="7583486" cy="361450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 name="Shape 241"/>
        <p:cNvGrpSpPr/>
        <p:nvPr/>
      </p:nvGrpSpPr>
      <p:grpSpPr>
        <a:xfrm>
          <a:off x="0" y="0"/>
          <a:ext cx="0" cy="0"/>
          <a:chOff x="0" y="0"/>
          <a:chExt cx="0" cy="0"/>
        </a:xfrm>
      </p:grpSpPr>
      <p:sp>
        <p:nvSpPr>
          <p:cNvPr id="242" name="Shape 242"/>
          <p:cNvSpPr txBox="1"/>
          <p:nvPr>
            <p:ph type="title"/>
          </p:nvPr>
        </p:nvSpPr>
        <p:spPr>
          <a:xfrm>
            <a:off x="779462" y="541420"/>
            <a:ext cx="7583486"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Clean energy is bringing major benefits to Massachusetts</a:t>
            </a:r>
          </a:p>
        </p:txBody>
      </p:sp>
      <p:pic>
        <p:nvPicPr>
          <p:cNvPr id="243" name="Shape 243"/>
          <p:cNvPicPr preferRelativeResize="0"/>
          <p:nvPr>
            <p:ph idx="1" type="body"/>
          </p:nvPr>
        </p:nvPicPr>
        <p:blipFill rotWithShape="1">
          <a:blip r:embed="rId3">
            <a:alphaModFix/>
          </a:blip>
          <a:srcRect b="-7663" l="-4813" r="-3247" t="-2524"/>
          <a:stretch/>
        </p:blipFill>
        <p:spPr>
          <a:xfrm>
            <a:off x="721891" y="1840315"/>
            <a:ext cx="7660104" cy="4603265"/>
          </a:xfrm>
          <a:prstGeom prst="rect">
            <a:avLst/>
          </a:prstGeom>
          <a:solidFill>
            <a:schemeClr val="lt1"/>
          </a:solid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 name="Shape 248"/>
        <p:cNvGrpSpPr/>
        <p:nvPr/>
      </p:nvGrpSpPr>
      <p:grpSpPr>
        <a:xfrm>
          <a:off x="0" y="0"/>
          <a:ext cx="0" cy="0"/>
          <a:chOff x="0" y="0"/>
          <a:chExt cx="0" cy="0"/>
        </a:xfrm>
      </p:grpSpPr>
      <p:sp>
        <p:nvSpPr>
          <p:cNvPr id="249" name="Shape 249"/>
          <p:cNvSpPr txBox="1"/>
          <p:nvPr>
            <p:ph type="title"/>
          </p:nvPr>
        </p:nvSpPr>
        <p:spPr>
          <a:xfrm>
            <a:off x="347175" y="0"/>
            <a:ext cx="8015700" cy="945600"/>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Communities are Leading the Way</a:t>
            </a:r>
          </a:p>
        </p:txBody>
      </p:sp>
      <p:sp>
        <p:nvSpPr>
          <p:cNvPr id="250" name="Shape 250"/>
          <p:cNvSpPr txBox="1"/>
          <p:nvPr>
            <p:ph idx="1" type="body"/>
          </p:nvPr>
        </p:nvSpPr>
        <p:spPr>
          <a:xfrm>
            <a:off x="779462" y="1828800"/>
            <a:ext cx="7583486" cy="4208929"/>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a:p>
            <a:pPr indent="-282575" lvl="0" marL="282575" marR="0" rtl="0" algn="l">
              <a:spcBef>
                <a:spcPts val="2000"/>
              </a:spcBef>
              <a:spcAft>
                <a:spcPts val="0"/>
              </a:spcAft>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a:p>
            <a:pPr indent="-282575" lvl="0" marL="282575" marR="0" rtl="0" algn="l">
              <a:spcBef>
                <a:spcPts val="2000"/>
              </a:spcBef>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p:txBody>
      </p:sp>
      <p:pic>
        <p:nvPicPr>
          <p:cNvPr id="251" name="Shape 251"/>
          <p:cNvPicPr preferRelativeResize="0"/>
          <p:nvPr/>
        </p:nvPicPr>
        <p:blipFill>
          <a:blip r:embed="rId3">
            <a:alphaModFix/>
          </a:blip>
          <a:stretch>
            <a:fillRect/>
          </a:stretch>
        </p:blipFill>
        <p:spPr>
          <a:xfrm>
            <a:off x="712975" y="4033723"/>
            <a:ext cx="6729951" cy="2824274"/>
          </a:xfrm>
          <a:prstGeom prst="rect">
            <a:avLst/>
          </a:prstGeom>
          <a:noFill/>
          <a:ln>
            <a:noFill/>
          </a:ln>
        </p:spPr>
      </p:pic>
      <p:pic>
        <p:nvPicPr>
          <p:cNvPr descr="SettiWarrenLowIncomeSolar.png" id="252" name="Shape 252"/>
          <p:cNvPicPr preferRelativeResize="0"/>
          <p:nvPr/>
        </p:nvPicPr>
        <p:blipFill rotWithShape="1">
          <a:blip r:embed="rId4">
            <a:alphaModFix/>
          </a:blip>
          <a:srcRect b="0" l="0" r="0" t="0"/>
          <a:stretch/>
        </p:blipFill>
        <p:spPr>
          <a:xfrm>
            <a:off x="0" y="945597"/>
            <a:ext cx="4910400" cy="4209000"/>
          </a:xfrm>
          <a:prstGeom prst="rect">
            <a:avLst/>
          </a:prstGeom>
          <a:noFill/>
          <a:ln>
            <a:noFill/>
          </a:ln>
        </p:spPr>
      </p:pic>
      <p:pic>
        <p:nvPicPr>
          <p:cNvPr id="253" name="Shape 253"/>
          <p:cNvPicPr preferRelativeResize="0"/>
          <p:nvPr/>
        </p:nvPicPr>
        <p:blipFill>
          <a:blip r:embed="rId5">
            <a:alphaModFix/>
          </a:blip>
          <a:stretch>
            <a:fillRect/>
          </a:stretch>
        </p:blipFill>
        <p:spPr>
          <a:xfrm>
            <a:off x="4520912" y="1060912"/>
            <a:ext cx="4410075" cy="2857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sp>
        <p:nvSpPr>
          <p:cNvPr id="258" name="Shape 258"/>
          <p:cNvSpPr txBox="1"/>
          <p:nvPr>
            <p:ph type="title"/>
          </p:nvPr>
        </p:nvSpPr>
        <p:spPr>
          <a:xfrm>
            <a:off x="779475" y="381000"/>
            <a:ext cx="7583400" cy="836100"/>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We need action at every level	</a:t>
            </a:r>
          </a:p>
        </p:txBody>
      </p:sp>
      <p:sp>
        <p:nvSpPr>
          <p:cNvPr id="259" name="Shape 259"/>
          <p:cNvSpPr txBox="1"/>
          <p:nvPr>
            <p:ph idx="1" type="body"/>
          </p:nvPr>
        </p:nvSpPr>
        <p:spPr>
          <a:xfrm>
            <a:off x="779475" y="1324500"/>
            <a:ext cx="7583400" cy="4209000"/>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rgbClr val="9DF22F"/>
              </a:buClr>
              <a:buSzPct val="100000"/>
              <a:buFont typeface="Noto Sans Symbols"/>
              <a:buChar char="●"/>
            </a:pPr>
            <a:r>
              <a:rPr b="0" i="0" lang="en-US" sz="2200" u="none" cap="none" strike="noStrike">
                <a:solidFill>
                  <a:srgbClr val="9DF22F"/>
                </a:solidFill>
                <a:latin typeface="Trebuchet MS"/>
                <a:ea typeface="Trebuchet MS"/>
                <a:cs typeface="Trebuchet MS"/>
                <a:sym typeface="Trebuchet MS"/>
              </a:rPr>
              <a:t>Individual Level</a:t>
            </a:r>
            <a:r>
              <a:rPr b="0" i="0" lang="en-US" sz="2200" u="none" cap="none" strike="noStrike">
                <a:solidFill>
                  <a:schemeClr val="lt1"/>
                </a:solidFill>
                <a:latin typeface="Trebuchet MS"/>
                <a:ea typeface="Trebuchet MS"/>
                <a:cs typeface="Trebuchet MS"/>
                <a:sym typeface="Trebuchet MS"/>
              </a:rPr>
              <a:t>: Weatherizing, Buying Green Power, Installing Solar Panels or Heat Pumps</a:t>
            </a:r>
          </a:p>
          <a:p>
            <a:pPr indent="-333375" lvl="0" marL="282575" marR="0" rtl="0" algn="l">
              <a:spcBef>
                <a:spcPts val="2000"/>
              </a:spcBef>
              <a:spcAft>
                <a:spcPts val="0"/>
              </a:spcAft>
              <a:buClr>
                <a:srgbClr val="9DF22F"/>
              </a:buClr>
              <a:buSzPct val="100000"/>
              <a:buFont typeface="Noto Sans Symbols"/>
              <a:buChar char="●"/>
            </a:pPr>
            <a:r>
              <a:rPr b="1" i="0" lang="en-US" sz="3000" u="none" cap="none" strike="noStrike">
                <a:solidFill>
                  <a:srgbClr val="9DF22F"/>
                </a:solidFill>
                <a:latin typeface="Trebuchet MS"/>
                <a:ea typeface="Trebuchet MS"/>
                <a:cs typeface="Trebuchet MS"/>
                <a:sym typeface="Trebuchet MS"/>
              </a:rPr>
              <a:t>Community Level</a:t>
            </a:r>
            <a:r>
              <a:rPr b="1" i="0" lang="en-US" sz="3000" u="none" cap="none" strike="noStrike">
                <a:solidFill>
                  <a:schemeClr val="lt1"/>
                </a:solidFill>
              </a:rPr>
              <a:t>: Green Communities, Municipal Aggregation, Shared Renewables</a:t>
            </a:r>
          </a:p>
          <a:p>
            <a:pPr indent="-282575" lvl="0" marL="282575" marR="0" rtl="0" algn="l">
              <a:spcBef>
                <a:spcPts val="2000"/>
              </a:spcBef>
              <a:buClr>
                <a:srgbClr val="9DF22F"/>
              </a:buClr>
              <a:buSzPct val="100000"/>
              <a:buFont typeface="Noto Sans Symbols"/>
              <a:buChar char="●"/>
            </a:pPr>
            <a:r>
              <a:rPr b="0" i="0" lang="en-US" sz="2200" u="none" cap="none" strike="noStrike">
                <a:solidFill>
                  <a:srgbClr val="9DF22F"/>
                </a:solidFill>
                <a:latin typeface="Trebuchet MS"/>
                <a:ea typeface="Trebuchet MS"/>
                <a:cs typeface="Trebuchet MS"/>
                <a:sym typeface="Trebuchet MS"/>
              </a:rPr>
              <a:t>Legislature</a:t>
            </a:r>
            <a:r>
              <a:rPr b="0" i="0" lang="en-US" sz="2200" u="none" cap="none" strike="noStrike">
                <a:solidFill>
                  <a:schemeClr val="lt1"/>
                </a:solidFill>
                <a:latin typeface="Trebuchet MS"/>
                <a:ea typeface="Trebuchet MS"/>
                <a:cs typeface="Trebuchet MS"/>
                <a:sym typeface="Trebuchet MS"/>
              </a:rPr>
              <a:t>: Contracts for Offshore Wind, Boosting the Renewable Portfolio Standard</a:t>
            </a:r>
          </a:p>
        </p:txBody>
      </p:sp>
      <p:pic>
        <p:nvPicPr>
          <p:cNvPr id="260" name="Shape 260"/>
          <p:cNvPicPr preferRelativeResize="0"/>
          <p:nvPr/>
        </p:nvPicPr>
        <p:blipFill rotWithShape="1">
          <a:blip r:embed="rId3">
            <a:alphaModFix/>
          </a:blip>
          <a:srcRect b="0" l="6594" r="0" t="0"/>
          <a:stretch/>
        </p:blipFill>
        <p:spPr>
          <a:xfrm>
            <a:off x="5006205" y="4430064"/>
            <a:ext cx="3701125" cy="202874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sp>
        <p:nvSpPr>
          <p:cNvPr id="265" name="Shape 265"/>
          <p:cNvSpPr txBox="1"/>
          <p:nvPr>
            <p:ph type="title"/>
          </p:nvPr>
        </p:nvSpPr>
        <p:spPr>
          <a:xfrm>
            <a:off x="779462" y="381000"/>
            <a:ext cx="7583486"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Local campaigns</a:t>
            </a:r>
          </a:p>
        </p:txBody>
      </p:sp>
      <p:sp>
        <p:nvSpPr>
          <p:cNvPr id="266" name="Shape 266"/>
          <p:cNvSpPr txBox="1"/>
          <p:nvPr>
            <p:ph idx="1" type="body"/>
          </p:nvPr>
        </p:nvSpPr>
        <p:spPr>
          <a:xfrm>
            <a:off x="779462" y="1828800"/>
            <a:ext cx="7583486" cy="4208929"/>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Goal: get 50 towns and cities to take action by the end of 2017</a:t>
            </a:r>
          </a:p>
          <a:p>
            <a:pPr indent="-282575" lvl="0" marL="282575" marR="0" rtl="0" algn="l">
              <a:spcBef>
                <a:spcPts val="2000"/>
              </a:spcBef>
              <a:spcAft>
                <a:spcPts val="0"/>
              </a:spcAft>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What does this look like?</a:t>
            </a:r>
          </a:p>
          <a:p>
            <a:pPr indent="-298450" lvl="1" marL="577850" marR="0" rtl="0" algn="l">
              <a:spcBef>
                <a:spcPts val="600"/>
              </a:spcBef>
              <a:spcAft>
                <a:spcPts val="0"/>
              </a:spcAft>
              <a:buClr>
                <a:schemeClr val="lt1"/>
              </a:buClr>
              <a:buSzPct val="100000"/>
              <a:buFont typeface="Noto Sans Symbols"/>
              <a:buChar char="●"/>
            </a:pPr>
            <a:r>
              <a:rPr b="0" i="0" lang="en-US" sz="2000" u="none" cap="none" strike="noStrike">
                <a:solidFill>
                  <a:schemeClr val="lt1"/>
                </a:solidFill>
                <a:latin typeface="Trebuchet MS"/>
                <a:ea typeface="Trebuchet MS"/>
                <a:cs typeface="Trebuchet MS"/>
                <a:sym typeface="Trebuchet MS"/>
              </a:rPr>
              <a:t>Adopt local policies that will help bring the community closer to 100% (see following slides for examples)</a:t>
            </a:r>
          </a:p>
          <a:p>
            <a:pPr indent="-298450" lvl="1" marL="577850" marR="0" rtl="0" algn="l">
              <a:spcBef>
                <a:spcPts val="600"/>
              </a:spcBef>
              <a:buClr>
                <a:schemeClr val="lt1"/>
              </a:buClr>
              <a:buSzPct val="100000"/>
              <a:buFont typeface="Noto Sans Symbols"/>
              <a:buChar char="●"/>
            </a:pPr>
            <a:r>
              <a:rPr b="0" i="0" lang="en-US" sz="2000" u="none" cap="none" strike="noStrike">
                <a:solidFill>
                  <a:schemeClr val="lt1"/>
                </a:solidFill>
                <a:latin typeface="Trebuchet MS"/>
                <a:ea typeface="Trebuchet MS"/>
                <a:cs typeface="Trebuchet MS"/>
                <a:sym typeface="Trebuchet MS"/>
              </a:rPr>
              <a:t>Work with community stakeholders and allied communities to build support for statewide energy reforms</a:t>
            </a:r>
          </a:p>
          <a:p>
            <a:pPr indent="-298450" lvl="1" marL="577850" marR="0" rtl="0" algn="l">
              <a:spcBef>
                <a:spcPts val="600"/>
              </a:spcBef>
              <a:buClr>
                <a:schemeClr val="lt1"/>
              </a:buClr>
              <a:buSzPct val="100000"/>
              <a:buFont typeface="Noto Sans Symbols"/>
              <a:buChar char="●"/>
            </a:pPr>
            <a:r>
              <a:rPr lang="en-US"/>
              <a:t>Pass a resolution committing to 100% renewable energy for all</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 name="Shape 270"/>
        <p:cNvGrpSpPr/>
        <p:nvPr/>
      </p:nvGrpSpPr>
      <p:grpSpPr>
        <a:xfrm>
          <a:off x="0" y="0"/>
          <a:ext cx="0" cy="0"/>
          <a:chOff x="0" y="0"/>
          <a:chExt cx="0" cy="0"/>
        </a:xfrm>
      </p:grpSpPr>
      <p:sp>
        <p:nvSpPr>
          <p:cNvPr id="271" name="Shape 271"/>
          <p:cNvSpPr txBox="1"/>
          <p:nvPr>
            <p:ph type="title"/>
          </p:nvPr>
        </p:nvSpPr>
        <p:spPr>
          <a:xfrm>
            <a:off x="779462" y="381000"/>
            <a:ext cx="7583486"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Here are the resources you’ll have:</a:t>
            </a:r>
          </a:p>
        </p:txBody>
      </p:sp>
      <p:sp>
        <p:nvSpPr>
          <p:cNvPr id="272" name="Shape 272"/>
          <p:cNvSpPr txBox="1"/>
          <p:nvPr>
            <p:ph idx="1" type="body"/>
          </p:nvPr>
        </p:nvSpPr>
        <p:spPr>
          <a:xfrm>
            <a:off x="779462" y="1828800"/>
            <a:ext cx="7583486" cy="4208929"/>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rgbClr val="9DF22F"/>
              </a:buClr>
              <a:buSzPct val="100000"/>
              <a:buFont typeface="Noto Sans Symbols"/>
              <a:buChar char="●"/>
            </a:pPr>
            <a:r>
              <a:rPr b="0" i="0" lang="en-US" sz="2200" u="none" cap="none" strike="noStrike">
                <a:solidFill>
                  <a:srgbClr val="9DF22F"/>
                </a:solidFill>
                <a:latin typeface="Trebuchet MS"/>
                <a:ea typeface="Trebuchet MS"/>
                <a:cs typeface="Trebuchet MS"/>
                <a:sym typeface="Trebuchet MS"/>
              </a:rPr>
              <a:t>Local clean energy assessment</a:t>
            </a:r>
          </a:p>
          <a:p>
            <a:pPr indent="-282575" lvl="0" marL="282575" marR="0" rtl="0" algn="l">
              <a:spcBef>
                <a:spcPts val="2000"/>
              </a:spcBef>
              <a:spcAft>
                <a:spcPts val="0"/>
              </a:spcAft>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Fact sheets for each </a:t>
            </a:r>
            <a:r>
              <a:rPr b="0" i="0" lang="en-US" sz="2200" u="none" cap="none" strike="noStrike">
                <a:solidFill>
                  <a:srgbClr val="FFC000"/>
                </a:solidFill>
                <a:latin typeface="Trebuchet MS"/>
                <a:ea typeface="Trebuchet MS"/>
                <a:cs typeface="Trebuchet MS"/>
                <a:sym typeface="Trebuchet MS"/>
              </a:rPr>
              <a:t>policy recommendation </a:t>
            </a:r>
            <a:r>
              <a:rPr b="0" i="0" lang="en-US" sz="2200" u="none" cap="none" strike="noStrike">
                <a:solidFill>
                  <a:schemeClr val="lt1"/>
                </a:solidFill>
                <a:latin typeface="Trebuchet MS"/>
                <a:ea typeface="Trebuchet MS"/>
                <a:cs typeface="Trebuchet MS"/>
                <a:sym typeface="Trebuchet MS"/>
              </a:rPr>
              <a:t>(including links to other useful websites and resources)</a:t>
            </a:r>
          </a:p>
          <a:p>
            <a:pPr indent="-282575" lvl="0" marL="282575" marR="0" rtl="0" algn="l">
              <a:spcBef>
                <a:spcPts val="2000"/>
              </a:spcBef>
              <a:spcAft>
                <a:spcPts val="0"/>
              </a:spcAft>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Sample </a:t>
            </a:r>
            <a:r>
              <a:rPr b="0" i="0" lang="en-US" sz="2200" u="none" cap="none" strike="noStrike">
                <a:solidFill>
                  <a:srgbClr val="EA61FE"/>
                </a:solidFill>
                <a:latin typeface="Trebuchet MS"/>
                <a:ea typeface="Trebuchet MS"/>
                <a:cs typeface="Trebuchet MS"/>
                <a:sym typeface="Trebuchet MS"/>
              </a:rPr>
              <a:t>resolutions</a:t>
            </a:r>
          </a:p>
          <a:p>
            <a:pPr indent="-282575" lvl="0" marL="282575" marR="0" rtl="0" algn="l">
              <a:spcBef>
                <a:spcPts val="2000"/>
              </a:spcBef>
              <a:spcAft>
                <a:spcPts val="0"/>
              </a:spcAft>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Webinars!</a:t>
            </a:r>
          </a:p>
          <a:p>
            <a:pPr indent="-282575" lvl="0" marL="282575" marR="0" rtl="0" algn="l">
              <a:spcBef>
                <a:spcPts val="2000"/>
              </a:spcBef>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Sample </a:t>
            </a:r>
            <a:r>
              <a:rPr b="0" i="0" lang="en-US" sz="2200" u="none" cap="none" strike="noStrike">
                <a:solidFill>
                  <a:srgbClr val="BFDA0B"/>
                </a:solidFill>
                <a:latin typeface="Trebuchet MS"/>
                <a:ea typeface="Trebuchet MS"/>
                <a:cs typeface="Trebuchet MS"/>
                <a:sym typeface="Trebuchet MS"/>
              </a:rPr>
              <a:t>campaign materials</a:t>
            </a:r>
            <a:r>
              <a:rPr b="0" i="0" lang="en-US" sz="2200" u="none" cap="none" strike="noStrike">
                <a:solidFill>
                  <a:schemeClr val="lt1"/>
                </a:solidFill>
                <a:latin typeface="Trebuchet MS"/>
                <a:ea typeface="Trebuchet MS"/>
                <a:cs typeface="Trebuchet MS"/>
                <a:sym typeface="Trebuchet MS"/>
              </a:rPr>
              <a:t> (petition, sign-on letter, op-ed, etc.) </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Shape 277"/>
          <p:cNvSpPr txBox="1"/>
          <p:nvPr>
            <p:ph type="title"/>
          </p:nvPr>
        </p:nvSpPr>
        <p:spPr>
          <a:xfrm>
            <a:off x="779462" y="381000"/>
            <a:ext cx="7583400" cy="1044300"/>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lang="en-US"/>
              <a:t>Then, Do the Checklist! </a:t>
            </a:r>
          </a:p>
        </p:txBody>
      </p:sp>
      <p:sp>
        <p:nvSpPr>
          <p:cNvPr id="278" name="Shape 278"/>
          <p:cNvSpPr txBox="1"/>
          <p:nvPr>
            <p:ph idx="1" type="body"/>
          </p:nvPr>
        </p:nvSpPr>
        <p:spPr>
          <a:xfrm>
            <a:off x="779462" y="1828800"/>
            <a:ext cx="7583400" cy="4209000"/>
          </a:xfrm>
          <a:prstGeom prst="rect">
            <a:avLst/>
          </a:prstGeom>
          <a:noFill/>
          <a:ln>
            <a:noFill/>
          </a:ln>
        </p:spPr>
        <p:txBody>
          <a:bodyPr anchorCtr="0" anchor="t" bIns="45700" lIns="91425" rIns="91425" wrap="square" tIns="45700">
            <a:noAutofit/>
          </a:bodyPr>
          <a:lstStyle/>
          <a:p>
            <a:pPr indent="0" lvl="0" marL="0" marR="0" rtl="0" algn="l">
              <a:lnSpc>
                <a:spcPct val="100000"/>
              </a:lnSpc>
              <a:spcBef>
                <a:spcPts val="0"/>
              </a:spcBef>
              <a:spcAft>
                <a:spcPts val="0"/>
              </a:spcAft>
              <a:buNone/>
            </a:pPr>
            <a:r>
              <a:rPr lang="en-US"/>
              <a:t>The checklist is a tool for you to be able to sit down with an Elected Official and/or your town manager</a:t>
            </a:r>
          </a:p>
          <a:p>
            <a:pPr indent="0" lvl="0" marL="0" marR="0" rtl="0" algn="l">
              <a:lnSpc>
                <a:spcPct val="100000"/>
              </a:lnSpc>
              <a:spcBef>
                <a:spcPts val="0"/>
              </a:spcBef>
              <a:spcAft>
                <a:spcPts val="0"/>
              </a:spcAft>
              <a:buNone/>
            </a:pPr>
            <a:r>
              <a:t/>
            </a:r>
            <a:endParaRPr/>
          </a:p>
          <a:p>
            <a:pPr indent="-228600" lvl="0" marL="457200" marR="0" rtl="0" algn="l">
              <a:lnSpc>
                <a:spcPct val="150000"/>
              </a:lnSpc>
              <a:spcBef>
                <a:spcPts val="0"/>
              </a:spcBef>
              <a:buAutoNum type="arabicPeriod"/>
            </a:pPr>
            <a:r>
              <a:rPr lang="en-US"/>
              <a:t>find out what you have done</a:t>
            </a:r>
          </a:p>
          <a:p>
            <a:pPr indent="-228600" lvl="0" marL="457200" marR="0" rtl="0" algn="l">
              <a:lnSpc>
                <a:spcPct val="150000"/>
              </a:lnSpc>
              <a:spcBef>
                <a:spcPts val="0"/>
              </a:spcBef>
              <a:buAutoNum type="arabicPeriod"/>
            </a:pPr>
            <a:r>
              <a:rPr lang="en-US"/>
              <a:t>score your town</a:t>
            </a:r>
          </a:p>
          <a:p>
            <a:pPr indent="-228600" lvl="0" marL="457200" marR="0" rtl="0" algn="l">
              <a:lnSpc>
                <a:spcPct val="150000"/>
              </a:lnSpc>
              <a:spcBef>
                <a:spcPts val="0"/>
              </a:spcBef>
              <a:buAutoNum type="arabicPeriod"/>
            </a:pPr>
            <a:r>
              <a:rPr lang="en-US"/>
              <a:t>think long and deep about what is possible, how to stage your actions</a:t>
            </a:r>
          </a:p>
          <a:p>
            <a:pPr indent="-228600" lvl="0" marL="457200" marR="0" rtl="0" algn="l">
              <a:lnSpc>
                <a:spcPct val="150000"/>
              </a:lnSpc>
              <a:spcBef>
                <a:spcPts val="0"/>
              </a:spcBef>
              <a:buAutoNum type="arabicPeriod"/>
            </a:pPr>
            <a:r>
              <a:rPr lang="en-US"/>
              <a:t>help you target your education </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sp>
        <p:nvSpPr>
          <p:cNvPr id="284" name="Shape 284"/>
          <p:cNvSpPr txBox="1"/>
          <p:nvPr>
            <p:ph type="title"/>
          </p:nvPr>
        </p:nvSpPr>
        <p:spPr>
          <a:xfrm>
            <a:off x="779462" y="381000"/>
            <a:ext cx="7583400" cy="1044300"/>
          </a:xfrm>
          <a:prstGeom prst="rect">
            <a:avLst/>
          </a:prstGeom>
        </p:spPr>
        <p:txBody>
          <a:bodyPr anchorCtr="0" anchor="b" bIns="91425" lIns="91425" rIns="91425" wrap="square" tIns="91425">
            <a:noAutofit/>
          </a:bodyPr>
          <a:lstStyle/>
          <a:p>
            <a:pPr lvl="0">
              <a:spcBef>
                <a:spcPts val="0"/>
              </a:spcBef>
              <a:buNone/>
            </a:pPr>
            <a:r>
              <a:rPr lang="en-US"/>
              <a:t>the checklist</a:t>
            </a:r>
          </a:p>
        </p:txBody>
      </p:sp>
      <p:sp>
        <p:nvSpPr>
          <p:cNvPr id="285" name="Shape 285"/>
          <p:cNvSpPr txBox="1"/>
          <p:nvPr>
            <p:ph idx="1" type="body"/>
          </p:nvPr>
        </p:nvSpPr>
        <p:spPr>
          <a:xfrm>
            <a:off x="779462" y="1828800"/>
            <a:ext cx="7583400" cy="4209000"/>
          </a:xfrm>
          <a:prstGeom prst="rect">
            <a:avLst/>
          </a:prstGeom>
        </p:spPr>
        <p:txBody>
          <a:bodyPr anchorCtr="0" anchor="t" bIns="91425" lIns="91425" rIns="91425" wrap="square" tIns="91425">
            <a:noAutofit/>
          </a:bodyPr>
          <a:lstStyle/>
          <a:p>
            <a:pPr lvl="0">
              <a:spcBef>
                <a:spcPts val="0"/>
              </a:spcBef>
              <a:buNone/>
            </a:pPr>
            <a:r>
              <a:t/>
            </a:r>
            <a:endParaRPr/>
          </a:p>
        </p:txBody>
      </p:sp>
      <p:pic>
        <p:nvPicPr>
          <p:cNvPr descr="checklist1.JPG" id="286" name="Shape 286"/>
          <p:cNvPicPr preferRelativeResize="0"/>
          <p:nvPr/>
        </p:nvPicPr>
        <p:blipFill>
          <a:blip r:embed="rId3">
            <a:alphaModFix/>
          </a:blip>
          <a:stretch>
            <a:fillRect/>
          </a:stretch>
        </p:blipFill>
        <p:spPr>
          <a:xfrm>
            <a:off x="333125" y="1997825"/>
            <a:ext cx="2700874" cy="3558950"/>
          </a:xfrm>
          <a:prstGeom prst="rect">
            <a:avLst/>
          </a:prstGeom>
          <a:noFill/>
          <a:ln>
            <a:noFill/>
          </a:ln>
        </p:spPr>
      </p:pic>
      <p:pic>
        <p:nvPicPr>
          <p:cNvPr descr="Checklist2.JPG" id="287" name="Shape 287"/>
          <p:cNvPicPr preferRelativeResize="0"/>
          <p:nvPr/>
        </p:nvPicPr>
        <p:blipFill>
          <a:blip r:embed="rId4">
            <a:alphaModFix/>
          </a:blip>
          <a:stretch>
            <a:fillRect/>
          </a:stretch>
        </p:blipFill>
        <p:spPr>
          <a:xfrm>
            <a:off x="3163125" y="1997824"/>
            <a:ext cx="2816125" cy="3558949"/>
          </a:xfrm>
          <a:prstGeom prst="rect">
            <a:avLst/>
          </a:prstGeom>
          <a:noFill/>
          <a:ln>
            <a:noFill/>
          </a:ln>
        </p:spPr>
      </p:pic>
      <p:pic>
        <p:nvPicPr>
          <p:cNvPr descr="Checklist3.JPG" id="288" name="Shape 288"/>
          <p:cNvPicPr preferRelativeResize="0"/>
          <p:nvPr/>
        </p:nvPicPr>
        <p:blipFill>
          <a:blip r:embed="rId5">
            <a:alphaModFix/>
          </a:blip>
          <a:stretch>
            <a:fillRect/>
          </a:stretch>
        </p:blipFill>
        <p:spPr>
          <a:xfrm>
            <a:off x="6108375" y="1997824"/>
            <a:ext cx="2700874" cy="35589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sp>
        <p:nvSpPr>
          <p:cNvPr id="294" name="Shape 294"/>
          <p:cNvSpPr txBox="1"/>
          <p:nvPr>
            <p:ph type="title"/>
          </p:nvPr>
        </p:nvSpPr>
        <p:spPr>
          <a:xfrm>
            <a:off x="779475" y="381000"/>
            <a:ext cx="7583400" cy="689100"/>
          </a:xfrm>
          <a:prstGeom prst="rect">
            <a:avLst/>
          </a:prstGeom>
        </p:spPr>
        <p:txBody>
          <a:bodyPr anchorCtr="0" anchor="b" bIns="91425" lIns="91425" rIns="91425" wrap="square" tIns="91425">
            <a:noAutofit/>
          </a:bodyPr>
          <a:lstStyle/>
          <a:p>
            <a:pPr lvl="0">
              <a:spcBef>
                <a:spcPts val="0"/>
              </a:spcBef>
              <a:buNone/>
            </a:pPr>
            <a:r>
              <a:rPr lang="en-US"/>
              <a:t>checklist categories</a:t>
            </a:r>
          </a:p>
        </p:txBody>
      </p:sp>
      <p:sp>
        <p:nvSpPr>
          <p:cNvPr id="295" name="Shape 295"/>
          <p:cNvSpPr txBox="1"/>
          <p:nvPr>
            <p:ph idx="1" type="body"/>
          </p:nvPr>
        </p:nvSpPr>
        <p:spPr>
          <a:xfrm>
            <a:off x="563250" y="1070100"/>
            <a:ext cx="8017500" cy="5309700"/>
          </a:xfrm>
          <a:prstGeom prst="rect">
            <a:avLst/>
          </a:prstGeom>
        </p:spPr>
        <p:txBody>
          <a:bodyPr anchorCtr="0" anchor="t" bIns="91425" lIns="91425" rIns="91425" wrap="square" tIns="91425">
            <a:noAutofit/>
          </a:bodyPr>
          <a:lstStyle/>
          <a:p>
            <a:pPr indent="-342900" lvl="0" marL="457200" rtl="0">
              <a:lnSpc>
                <a:spcPct val="115000"/>
              </a:lnSpc>
              <a:spcBef>
                <a:spcPts val="0"/>
              </a:spcBef>
              <a:buSzPct val="100000"/>
            </a:pPr>
            <a:r>
              <a:rPr b="1" lang="en-US" sz="1800"/>
              <a:t>Energy Efficiency</a:t>
            </a:r>
          </a:p>
          <a:p>
            <a:pPr indent="0" lvl="0" marL="0" rtl="0">
              <a:lnSpc>
                <a:spcPct val="115000"/>
              </a:lnSpc>
              <a:spcBef>
                <a:spcPts val="0"/>
              </a:spcBef>
              <a:buNone/>
            </a:pPr>
            <a:r>
              <a:rPr lang="en-US" sz="1800"/>
              <a:t>Energy audits in municipal buildings, energy efficiency upgrades</a:t>
            </a:r>
          </a:p>
          <a:p>
            <a:pPr indent="-342900" lvl="0" marL="457200" rtl="0">
              <a:lnSpc>
                <a:spcPct val="115000"/>
              </a:lnSpc>
              <a:spcBef>
                <a:spcPts val="0"/>
              </a:spcBef>
              <a:buSzPct val="100000"/>
            </a:pPr>
            <a:r>
              <a:rPr b="1" lang="en-US" sz="1800"/>
              <a:t>Town Workings</a:t>
            </a:r>
          </a:p>
          <a:p>
            <a:pPr indent="0" lvl="0" marL="0" rtl="0">
              <a:lnSpc>
                <a:spcPct val="115000"/>
              </a:lnSpc>
              <a:spcBef>
                <a:spcPts val="0"/>
              </a:spcBef>
              <a:buNone/>
            </a:pPr>
            <a:r>
              <a:rPr lang="en-US" sz="1800"/>
              <a:t>Committee or town staff; Green Communities status and grants; Greenhouse Gas Inventory and Climate Action Plan.</a:t>
            </a:r>
          </a:p>
          <a:p>
            <a:pPr indent="-342900" lvl="0" marL="457200" marR="0" rtl="0" algn="l">
              <a:lnSpc>
                <a:spcPct val="115000"/>
              </a:lnSpc>
              <a:spcBef>
                <a:spcPts val="0"/>
              </a:spcBef>
              <a:spcAft>
                <a:spcPts val="0"/>
              </a:spcAft>
              <a:buSzPct val="100000"/>
            </a:pPr>
            <a:r>
              <a:rPr b="1" lang="en-US" sz="1800"/>
              <a:t>Clean Energy</a:t>
            </a:r>
          </a:p>
          <a:p>
            <a:pPr indent="0" lvl="0" marL="0" marR="0" rtl="0" algn="l">
              <a:lnSpc>
                <a:spcPct val="115000"/>
              </a:lnSpc>
              <a:spcBef>
                <a:spcPts val="0"/>
              </a:spcBef>
              <a:spcAft>
                <a:spcPts val="0"/>
              </a:spcAft>
              <a:buNone/>
            </a:pPr>
            <a:r>
              <a:rPr lang="en-US" sz="1800"/>
              <a:t>renewable energy on town buildings, renewable energy programs (like solarize), clean energy purchasing</a:t>
            </a:r>
          </a:p>
          <a:p>
            <a:pPr indent="-342900" lvl="0" marL="457200" marR="0" rtl="0" algn="l">
              <a:lnSpc>
                <a:spcPct val="115000"/>
              </a:lnSpc>
              <a:spcBef>
                <a:spcPts val="0"/>
              </a:spcBef>
              <a:spcAft>
                <a:spcPts val="0"/>
              </a:spcAft>
              <a:buSzPct val="100000"/>
            </a:pPr>
            <a:r>
              <a:rPr b="1" lang="en-US" sz="1800"/>
              <a:t>Transportation</a:t>
            </a:r>
          </a:p>
          <a:p>
            <a:pPr indent="0" lvl="0" marL="0" marR="0" rtl="0" algn="l">
              <a:lnSpc>
                <a:spcPct val="115000"/>
              </a:lnSpc>
              <a:spcBef>
                <a:spcPts val="0"/>
              </a:spcBef>
              <a:spcAft>
                <a:spcPts val="0"/>
              </a:spcAft>
              <a:buNone/>
            </a:pPr>
            <a:r>
              <a:rPr lang="en-US" sz="1800"/>
              <a:t>bikes lanes, buses, walkability</a:t>
            </a:r>
          </a:p>
          <a:p>
            <a:pPr indent="-342900" lvl="0" marL="457200" marR="0" rtl="0" algn="l">
              <a:lnSpc>
                <a:spcPct val="115000"/>
              </a:lnSpc>
              <a:spcBef>
                <a:spcPts val="0"/>
              </a:spcBef>
              <a:spcAft>
                <a:spcPts val="0"/>
              </a:spcAft>
              <a:buSzPct val="100000"/>
            </a:pPr>
            <a:r>
              <a:rPr b="1" lang="en-US" sz="1800"/>
              <a:t>Other Sustainable Actions</a:t>
            </a:r>
          </a:p>
          <a:p>
            <a:pPr indent="0" lvl="0" marL="0" marR="0" rtl="0" algn="l">
              <a:lnSpc>
                <a:spcPct val="115000"/>
              </a:lnSpc>
              <a:spcBef>
                <a:spcPts val="0"/>
              </a:spcBef>
              <a:spcAft>
                <a:spcPts val="0"/>
              </a:spcAft>
              <a:buNone/>
            </a:pPr>
            <a:r>
              <a:rPr lang="en-US" sz="1800"/>
              <a:t>trash, recycling, compost</a:t>
            </a:r>
          </a:p>
          <a:p>
            <a:pPr indent="-342900" lvl="0" marL="457200" marR="0" rtl="0" algn="l">
              <a:lnSpc>
                <a:spcPct val="115000"/>
              </a:lnSpc>
              <a:spcBef>
                <a:spcPts val="0"/>
              </a:spcBef>
              <a:spcAft>
                <a:spcPts val="0"/>
              </a:spcAft>
              <a:buSzPct val="100000"/>
            </a:pPr>
            <a:r>
              <a:rPr b="1" lang="en-US" sz="1800"/>
              <a:t>Adaptation</a:t>
            </a:r>
          </a:p>
          <a:p>
            <a:pPr indent="0" lvl="0" marL="0" marR="0" rtl="0" algn="l">
              <a:lnSpc>
                <a:spcPct val="115000"/>
              </a:lnSpc>
              <a:spcBef>
                <a:spcPts val="0"/>
              </a:spcBef>
              <a:spcAft>
                <a:spcPts val="0"/>
              </a:spcAft>
              <a:buNone/>
            </a:pPr>
            <a:r>
              <a:rPr lang="en-US" sz="1800"/>
              <a:t>adaptation plans, sea level rise, flood plain maps, storm sewers</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sp>
        <p:nvSpPr>
          <p:cNvPr id="155" name="Shape 155"/>
          <p:cNvSpPr txBox="1"/>
          <p:nvPr>
            <p:ph type="ctrTitle"/>
          </p:nvPr>
        </p:nvSpPr>
        <p:spPr>
          <a:xfrm>
            <a:off x="645500" y="289850"/>
            <a:ext cx="8113500" cy="795600"/>
          </a:xfrm>
          <a:prstGeom prst="rect">
            <a:avLst/>
          </a:prstGeom>
          <a:noFill/>
          <a:ln>
            <a:noFill/>
          </a:ln>
        </p:spPr>
        <p:txBody>
          <a:bodyPr anchorCtr="0" anchor="b" bIns="45700" lIns="91425" rIns="91425" wrap="square" tIns="45700">
            <a:noAutofit/>
          </a:bodyPr>
          <a:lstStyle/>
          <a:p>
            <a:pPr indent="0" lvl="0" marL="0" marR="0" rtl="0" algn="r">
              <a:spcBef>
                <a:spcPts val="0"/>
              </a:spcBef>
              <a:buClr>
                <a:schemeClr val="lt1"/>
              </a:buClr>
              <a:buSzPct val="25000"/>
              <a:buFont typeface="Trebuchet MS"/>
              <a:buNone/>
            </a:pPr>
            <a:r>
              <a:rPr b="0" i="0" lang="en-US" sz="5000" u="none" cap="none" strike="noStrike">
                <a:solidFill>
                  <a:schemeClr val="lt1"/>
                </a:solidFill>
                <a:latin typeface="Trebuchet MS"/>
                <a:ea typeface="Trebuchet MS"/>
                <a:cs typeface="Trebuchet MS"/>
                <a:sym typeface="Trebuchet MS"/>
              </a:rPr>
              <a:t>100% Renewables for All </a:t>
            </a:r>
          </a:p>
        </p:txBody>
      </p:sp>
      <p:sp>
        <p:nvSpPr>
          <p:cNvPr id="156" name="Shape 156"/>
          <p:cNvSpPr txBox="1"/>
          <p:nvPr>
            <p:ph idx="1" type="subTitle"/>
          </p:nvPr>
        </p:nvSpPr>
        <p:spPr>
          <a:xfrm>
            <a:off x="1600200" y="3966882"/>
            <a:ext cx="6762600" cy="1752600"/>
          </a:xfrm>
          <a:prstGeom prst="rect">
            <a:avLst/>
          </a:prstGeom>
          <a:noFill/>
          <a:ln>
            <a:noFill/>
          </a:ln>
        </p:spPr>
        <p:txBody>
          <a:bodyPr anchorCtr="0" anchor="t" bIns="45700" lIns="91425" rIns="91425" wrap="square" tIns="45700">
            <a:noAutofit/>
          </a:bodyPr>
          <a:lstStyle/>
          <a:p>
            <a:pPr indent="0" lvl="0" marL="0" marR="0" rtl="0" algn="r">
              <a:spcBef>
                <a:spcPts val="600"/>
              </a:spcBef>
              <a:spcAft>
                <a:spcPts val="0"/>
              </a:spcAft>
              <a:buClr>
                <a:schemeClr val="lt1"/>
              </a:buClr>
              <a:buSzPct val="25000"/>
              <a:buFont typeface="Noto Sans Symbols"/>
              <a:buNone/>
            </a:pPr>
            <a:r>
              <a:t/>
            </a:r>
            <a:endParaRPr b="0" i="0" sz="1800" u="none" cap="none" strike="noStrike">
              <a:solidFill>
                <a:schemeClr val="lt1"/>
              </a:solidFill>
              <a:latin typeface="Trebuchet MS"/>
              <a:ea typeface="Trebuchet MS"/>
              <a:cs typeface="Trebuchet MS"/>
              <a:sym typeface="Trebuchet MS"/>
            </a:endParaRPr>
          </a:p>
          <a:p>
            <a:pPr indent="0" lvl="0" marL="0" marR="0" rtl="0" algn="r">
              <a:spcBef>
                <a:spcPts val="600"/>
              </a:spcBef>
              <a:buClr>
                <a:schemeClr val="lt1"/>
              </a:buClr>
              <a:buSzPct val="25000"/>
              <a:buFont typeface="Noto Sans Symbols"/>
              <a:buNone/>
            </a:pPr>
            <a:r>
              <a:t/>
            </a:r>
            <a:endParaRPr b="0" i="0" sz="1800" u="none" cap="none" strike="noStrike">
              <a:solidFill>
                <a:schemeClr val="lt1"/>
              </a:solidFill>
              <a:latin typeface="Trebuchet MS"/>
              <a:ea typeface="Trebuchet MS"/>
              <a:cs typeface="Trebuchet MS"/>
              <a:sym typeface="Trebuchet MS"/>
            </a:endParaRPr>
          </a:p>
        </p:txBody>
      </p:sp>
      <p:sp>
        <p:nvSpPr>
          <p:cNvPr id="157" name="Shape 157"/>
          <p:cNvSpPr txBox="1"/>
          <p:nvPr/>
        </p:nvSpPr>
        <p:spPr>
          <a:xfrm>
            <a:off x="1996250" y="1085450"/>
            <a:ext cx="6762600" cy="5180400"/>
          </a:xfrm>
          <a:prstGeom prst="rect">
            <a:avLst/>
          </a:prstGeom>
          <a:noFill/>
          <a:ln>
            <a:noFill/>
          </a:ln>
        </p:spPr>
        <p:txBody>
          <a:bodyPr anchorCtr="0" anchor="t" bIns="45700" lIns="91425" rIns="91425" wrap="square" tIns="45700">
            <a:noAutofit/>
          </a:bodyPr>
          <a:lstStyle/>
          <a:p>
            <a:pPr indent="0" lvl="0" marL="0" marR="0" rtl="0" algn="r">
              <a:lnSpc>
                <a:spcPct val="150000"/>
              </a:lnSpc>
              <a:spcBef>
                <a:spcPts val="0"/>
              </a:spcBef>
              <a:buClr>
                <a:schemeClr val="lt1"/>
              </a:buClr>
              <a:buSzPct val="25000"/>
              <a:buFont typeface="Noto Sans Symbols"/>
              <a:buNone/>
            </a:pPr>
            <a:r>
              <a:rPr b="1" lang="en-US" sz="3000" u="sng">
                <a:solidFill>
                  <a:schemeClr val="lt1"/>
                </a:solidFill>
                <a:latin typeface="Trebuchet MS"/>
                <a:ea typeface="Trebuchet MS"/>
                <a:cs typeface="Trebuchet MS"/>
                <a:sym typeface="Trebuchet MS"/>
              </a:rPr>
              <a:t>MCAN goals:</a:t>
            </a:r>
          </a:p>
          <a:p>
            <a:pPr indent="0" lvl="0" marL="0" marR="0" rtl="0" algn="r">
              <a:lnSpc>
                <a:spcPct val="150000"/>
              </a:lnSpc>
              <a:spcBef>
                <a:spcPts val="0"/>
              </a:spcBef>
              <a:buClr>
                <a:schemeClr val="lt1"/>
              </a:buClr>
              <a:buSzPct val="25000"/>
              <a:buFont typeface="Noto Sans Symbols"/>
              <a:buNone/>
            </a:pPr>
            <a:r>
              <a:rPr b="1" lang="en-US" sz="3000">
                <a:solidFill>
                  <a:schemeClr val="lt1"/>
                </a:solidFill>
                <a:latin typeface="Trebuchet MS"/>
                <a:ea typeface="Trebuchet MS"/>
                <a:cs typeface="Trebuchet MS"/>
                <a:sym typeface="Trebuchet MS"/>
              </a:rPr>
              <a:t>stop climate change</a:t>
            </a:r>
          </a:p>
          <a:p>
            <a:pPr indent="0" lvl="0" marL="0" marR="0" rtl="0" algn="r">
              <a:lnSpc>
                <a:spcPct val="150000"/>
              </a:lnSpc>
              <a:spcBef>
                <a:spcPts val="0"/>
              </a:spcBef>
              <a:buClr>
                <a:schemeClr val="lt1"/>
              </a:buClr>
              <a:buSzPct val="25000"/>
              <a:buFont typeface="Noto Sans Symbols"/>
              <a:buNone/>
            </a:pPr>
            <a:r>
              <a:rPr b="1" lang="en-US" sz="3000">
                <a:solidFill>
                  <a:schemeClr val="lt1"/>
                </a:solidFill>
                <a:latin typeface="Trebuchet MS"/>
                <a:ea typeface="Trebuchet MS"/>
                <a:cs typeface="Trebuchet MS"/>
                <a:sym typeface="Trebuchet MS"/>
              </a:rPr>
              <a:t>show this stuff works</a:t>
            </a:r>
          </a:p>
          <a:p>
            <a:pPr indent="0" lvl="0" marL="0" marR="0" rtl="0" algn="r">
              <a:lnSpc>
                <a:spcPct val="150000"/>
              </a:lnSpc>
              <a:spcBef>
                <a:spcPts val="0"/>
              </a:spcBef>
              <a:buClr>
                <a:schemeClr val="lt1"/>
              </a:buClr>
              <a:buSzPct val="25000"/>
              <a:buFont typeface="Noto Sans Symbols"/>
              <a:buNone/>
            </a:pPr>
            <a:r>
              <a:rPr b="1" lang="en-US" sz="3000">
                <a:solidFill>
                  <a:schemeClr val="lt1"/>
                </a:solidFill>
                <a:latin typeface="Trebuchet MS"/>
                <a:ea typeface="Trebuchet MS"/>
                <a:cs typeface="Trebuchet MS"/>
                <a:sym typeface="Trebuchet MS"/>
              </a:rPr>
              <a:t>stimulate local action</a:t>
            </a:r>
          </a:p>
          <a:p>
            <a:pPr indent="0" lvl="0" marL="0" marR="0" rtl="0" algn="r">
              <a:lnSpc>
                <a:spcPct val="150000"/>
              </a:lnSpc>
              <a:spcBef>
                <a:spcPts val="0"/>
              </a:spcBef>
              <a:buClr>
                <a:schemeClr val="lt1"/>
              </a:buClr>
              <a:buSzPct val="25000"/>
              <a:buFont typeface="Noto Sans Symbols"/>
              <a:buNone/>
            </a:pPr>
            <a:r>
              <a:rPr b="1" lang="en-US" sz="3000">
                <a:solidFill>
                  <a:schemeClr val="lt1"/>
                </a:solidFill>
                <a:latin typeface="Trebuchet MS"/>
                <a:ea typeface="Trebuchet MS"/>
                <a:cs typeface="Trebuchet MS"/>
                <a:sym typeface="Trebuchet MS"/>
              </a:rPr>
              <a:t>make local groups better</a:t>
            </a:r>
          </a:p>
          <a:p>
            <a:pPr indent="0" lvl="0" marL="0" marR="0" rtl="0" algn="r">
              <a:lnSpc>
                <a:spcPct val="150000"/>
              </a:lnSpc>
              <a:spcBef>
                <a:spcPts val="0"/>
              </a:spcBef>
              <a:buClr>
                <a:schemeClr val="lt1"/>
              </a:buClr>
              <a:buSzPct val="25000"/>
              <a:buFont typeface="Noto Sans Symbols"/>
              <a:buNone/>
            </a:pPr>
            <a:r>
              <a:rPr b="1" lang="en-US" sz="3000">
                <a:solidFill>
                  <a:schemeClr val="lt1"/>
                </a:solidFill>
                <a:latin typeface="Trebuchet MS"/>
                <a:ea typeface="Trebuchet MS"/>
                <a:cs typeface="Trebuchet MS"/>
                <a:sym typeface="Trebuchet MS"/>
              </a:rPr>
              <a:t>build support for the good stuff</a:t>
            </a:r>
          </a:p>
          <a:p>
            <a:pPr indent="0" lvl="0" marL="0" marR="0" rtl="0" algn="r">
              <a:lnSpc>
                <a:spcPct val="150000"/>
              </a:lnSpc>
              <a:spcBef>
                <a:spcPts val="0"/>
              </a:spcBef>
              <a:buClr>
                <a:schemeClr val="lt1"/>
              </a:buClr>
              <a:buSzPct val="25000"/>
              <a:buFont typeface="Noto Sans Symbols"/>
              <a:buNone/>
            </a:pPr>
            <a:r>
              <a:rPr b="1" lang="en-US" sz="3000">
                <a:solidFill>
                  <a:schemeClr val="lt1"/>
                </a:solidFill>
                <a:latin typeface="Trebuchet MS"/>
                <a:ea typeface="Trebuchet MS"/>
                <a:cs typeface="Trebuchet MS"/>
                <a:sym typeface="Trebuchet MS"/>
              </a:rPr>
              <a:t>be visible and a good partner</a:t>
            </a:r>
          </a:p>
          <a:p>
            <a:pPr indent="0" lvl="0" marL="0" marR="0" rtl="0" algn="r">
              <a:lnSpc>
                <a:spcPct val="150000"/>
              </a:lnSpc>
              <a:spcBef>
                <a:spcPts val="0"/>
              </a:spcBef>
              <a:buClr>
                <a:schemeClr val="lt1"/>
              </a:buClr>
              <a:buSzPct val="25000"/>
              <a:buFont typeface="Noto Sans Symbols"/>
              <a:buNone/>
            </a:pPr>
            <a:r>
              <a:rPr b="1" lang="en-US" sz="3000">
                <a:solidFill>
                  <a:schemeClr val="lt1"/>
                </a:solidFill>
                <a:latin typeface="Trebuchet MS"/>
                <a:ea typeface="Trebuchet MS"/>
                <a:cs typeface="Trebuchet MS"/>
                <a:sym typeface="Trebuchet MS"/>
              </a:rPr>
              <a:t>build team of effective advocates</a:t>
            </a:r>
          </a:p>
          <a:p>
            <a:pPr indent="0" lvl="0" marL="0" marR="0" rtl="0" algn="r">
              <a:spcBef>
                <a:spcPts val="0"/>
              </a:spcBef>
              <a:buClr>
                <a:schemeClr val="lt1"/>
              </a:buClr>
              <a:buFont typeface="Noto Sans Symbols"/>
              <a:buNone/>
            </a:pPr>
            <a:r>
              <a:t/>
            </a:r>
            <a:endParaRPr sz="2400">
              <a:solidFill>
                <a:schemeClr val="lt1"/>
              </a:solidFill>
              <a:latin typeface="Trebuchet MS"/>
              <a:ea typeface="Trebuchet MS"/>
              <a:cs typeface="Trebuchet MS"/>
              <a:sym typeface="Trebuchet MS"/>
            </a:endParaRPr>
          </a:p>
          <a:p>
            <a:pPr indent="0" lvl="0" marL="0" marR="0" rtl="0" algn="r">
              <a:spcBef>
                <a:spcPts val="0"/>
              </a:spcBef>
              <a:buClr>
                <a:schemeClr val="lt1"/>
              </a:buClr>
              <a:buFont typeface="Noto Sans Symbols"/>
              <a:buNone/>
            </a:pPr>
            <a:r>
              <a:t/>
            </a:r>
            <a:endParaRPr sz="2400">
              <a:solidFill>
                <a:schemeClr val="lt1"/>
              </a:solidFill>
              <a:latin typeface="Trebuchet MS"/>
              <a:ea typeface="Trebuchet MS"/>
              <a:cs typeface="Trebuchet MS"/>
              <a:sym typeface="Trebuchet MS"/>
            </a:endParaRPr>
          </a:p>
        </p:txBody>
      </p:sp>
      <p:pic>
        <p:nvPicPr>
          <p:cNvPr descr="MAPowerForward.png" id="158" name="Shape 158"/>
          <p:cNvPicPr preferRelativeResize="0"/>
          <p:nvPr/>
        </p:nvPicPr>
        <p:blipFill rotWithShape="1">
          <a:blip r:embed="rId3">
            <a:alphaModFix/>
          </a:blip>
          <a:srcRect b="0" l="0" r="0" t="0"/>
          <a:stretch/>
        </p:blipFill>
        <p:spPr>
          <a:xfrm>
            <a:off x="248025" y="3183348"/>
            <a:ext cx="2628900" cy="1096800"/>
          </a:xfrm>
          <a:prstGeom prst="rect">
            <a:avLst/>
          </a:prstGeom>
          <a:noFill/>
          <a:ln>
            <a:noFill/>
          </a:ln>
        </p:spPr>
      </p:pic>
      <p:pic>
        <p:nvPicPr>
          <p:cNvPr descr="MCAN Logo 1.jpg" id="159" name="Shape 159"/>
          <p:cNvPicPr preferRelativeResize="0"/>
          <p:nvPr/>
        </p:nvPicPr>
        <p:blipFill>
          <a:blip r:embed="rId4">
            <a:alphaModFix/>
          </a:blip>
          <a:stretch>
            <a:fillRect/>
          </a:stretch>
        </p:blipFill>
        <p:spPr>
          <a:xfrm>
            <a:off x="248025" y="1430750"/>
            <a:ext cx="2628900" cy="17526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sp>
        <p:nvSpPr>
          <p:cNvPr id="301" name="Shape 301"/>
          <p:cNvSpPr txBox="1"/>
          <p:nvPr>
            <p:ph type="title"/>
          </p:nvPr>
        </p:nvSpPr>
        <p:spPr>
          <a:xfrm>
            <a:off x="779462" y="381000"/>
            <a:ext cx="7583486"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What to Start With? </a:t>
            </a:r>
            <a:br>
              <a:rPr b="0" i="0" lang="en-US" sz="3800" u="none" cap="none" strike="noStrike">
                <a:solidFill>
                  <a:schemeClr val="lt1"/>
                </a:solidFill>
                <a:latin typeface="Trebuchet MS"/>
                <a:ea typeface="Trebuchet MS"/>
                <a:cs typeface="Trebuchet MS"/>
                <a:sym typeface="Trebuchet MS"/>
              </a:rPr>
            </a:br>
            <a:r>
              <a:rPr b="0" i="0" lang="en-US" sz="2000" u="none" cap="none" strike="noStrike">
                <a:solidFill>
                  <a:schemeClr val="lt1"/>
                </a:solidFill>
                <a:latin typeface="Trebuchet MS"/>
                <a:ea typeface="Trebuchet MS"/>
                <a:cs typeface="Trebuchet MS"/>
                <a:sym typeface="Trebuchet MS"/>
              </a:rPr>
              <a:t>(Policy Recommendations)</a:t>
            </a:r>
          </a:p>
        </p:txBody>
      </p:sp>
      <p:sp>
        <p:nvSpPr>
          <p:cNvPr id="302" name="Shape 302"/>
          <p:cNvSpPr txBox="1"/>
          <p:nvPr>
            <p:ph idx="1" type="body"/>
          </p:nvPr>
        </p:nvSpPr>
        <p:spPr>
          <a:xfrm>
            <a:off x="779462" y="1828800"/>
            <a:ext cx="7583486" cy="4208929"/>
          </a:xfrm>
          <a:prstGeom prst="rect">
            <a:avLst/>
          </a:prstGeom>
          <a:noFill/>
          <a:ln>
            <a:noFill/>
          </a:ln>
        </p:spPr>
        <p:txBody>
          <a:bodyPr anchorCtr="0" anchor="t" bIns="45700" lIns="91425" rIns="91425" wrap="square" tIns="45700">
            <a:noAutofit/>
          </a:bodyPr>
          <a:lstStyle/>
          <a:p>
            <a:pPr indent="-282575" lvl="0" marL="282575" marR="0" rtl="0" algn="l">
              <a:lnSpc>
                <a:spcPct val="90000"/>
              </a:lnSpc>
              <a:spcBef>
                <a:spcPts val="0"/>
              </a:spcBef>
              <a:spcAft>
                <a:spcPts val="0"/>
              </a:spcAft>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Conduct a </a:t>
            </a:r>
            <a:r>
              <a:rPr b="0" i="0" lang="en-US" sz="2200" u="none" cap="none" strike="noStrike">
                <a:solidFill>
                  <a:srgbClr val="92D050"/>
                </a:solidFill>
                <a:latin typeface="Trebuchet MS"/>
                <a:ea typeface="Trebuchet MS"/>
                <a:cs typeface="Trebuchet MS"/>
                <a:sym typeface="Trebuchet MS"/>
              </a:rPr>
              <a:t>Greenhouse Gas Inventory</a:t>
            </a:r>
            <a:r>
              <a:rPr b="0" i="0" lang="en-US" sz="2200" u="none" cap="none" strike="noStrike">
                <a:solidFill>
                  <a:schemeClr val="lt1"/>
                </a:solidFill>
                <a:latin typeface="Trebuchet MS"/>
                <a:ea typeface="Trebuchet MS"/>
                <a:cs typeface="Trebuchet MS"/>
                <a:sym typeface="Trebuchet MS"/>
              </a:rPr>
              <a:t>: Identify the largest sources of global warming pollution in the community. Create a basic climate action plan for the town. (short-term)</a:t>
            </a:r>
          </a:p>
          <a:p>
            <a:pPr indent="-282575" lvl="0" marL="282575" marR="0" rtl="0" algn="l">
              <a:lnSpc>
                <a:spcPct val="90000"/>
              </a:lnSpc>
              <a:spcBef>
                <a:spcPts val="2000"/>
              </a:spcBef>
              <a:spcAft>
                <a:spcPts val="0"/>
              </a:spcAft>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Energy </a:t>
            </a:r>
            <a:r>
              <a:rPr b="0" i="0" lang="en-US" sz="2200" u="none" cap="none" strike="noStrike">
                <a:solidFill>
                  <a:srgbClr val="FFC000"/>
                </a:solidFill>
                <a:latin typeface="Trebuchet MS"/>
                <a:ea typeface="Trebuchet MS"/>
                <a:cs typeface="Trebuchet MS"/>
                <a:sym typeface="Trebuchet MS"/>
              </a:rPr>
              <a:t>Efficiency Audit</a:t>
            </a:r>
            <a:r>
              <a:rPr b="0" i="0" lang="en-US" sz="2200" u="none" cap="none" strike="noStrike">
                <a:solidFill>
                  <a:schemeClr val="lt1"/>
                </a:solidFill>
                <a:latin typeface="Trebuchet MS"/>
                <a:ea typeface="Trebuchet MS"/>
                <a:cs typeface="Trebuchet MS"/>
                <a:sym typeface="Trebuchet MS"/>
              </a:rPr>
              <a:t>: Audit all municipal buildings, including schools, and complete all cost-effective energy efficiency upgrades. Additionally, convert streetlights to LED fixtures. (medium-term)</a:t>
            </a:r>
          </a:p>
          <a:p>
            <a:pPr indent="-282575" lvl="0" marL="282575" marR="0" rtl="0" algn="l">
              <a:lnSpc>
                <a:spcPct val="90000"/>
              </a:lnSpc>
              <a:spcBef>
                <a:spcPts val="2000"/>
              </a:spcBef>
              <a:spcAft>
                <a:spcPts val="0"/>
              </a:spcAft>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Join the Commonwealth’s </a:t>
            </a:r>
            <a:r>
              <a:rPr b="0" i="0" lang="en-US" sz="2200" u="sng" cap="none" strike="noStrike">
                <a:solidFill>
                  <a:schemeClr val="hlink"/>
                </a:solidFill>
                <a:latin typeface="Trebuchet MS"/>
                <a:ea typeface="Trebuchet MS"/>
                <a:cs typeface="Trebuchet MS"/>
                <a:sym typeface="Trebuchet MS"/>
                <a:hlinkClick r:id="rId3"/>
              </a:rPr>
              <a:t>Green Communities</a:t>
            </a:r>
            <a:r>
              <a:rPr b="0" i="0" lang="en-US" sz="2200" u="none" cap="none" strike="noStrike">
                <a:solidFill>
                  <a:schemeClr val="lt1"/>
                </a:solidFill>
                <a:latin typeface="Trebuchet MS"/>
                <a:ea typeface="Trebuchet MS"/>
                <a:cs typeface="Trebuchet MS"/>
                <a:sym typeface="Trebuchet MS"/>
              </a:rPr>
              <a:t> Program, which provides funding for local clean energy and energy efficiency projects. (long-term)</a:t>
            </a:r>
          </a:p>
          <a:p>
            <a:pPr indent="-282575" lvl="0" marL="282575" marR="0" rtl="0" algn="l">
              <a:lnSpc>
                <a:spcPct val="90000"/>
              </a:lnSpc>
              <a:spcBef>
                <a:spcPts val="2000"/>
              </a:spcBef>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p:txBody>
      </p:sp>
      <p:sp>
        <p:nvSpPr>
          <p:cNvPr id="303" name="Shape 303"/>
          <p:cNvSpPr/>
          <p:nvPr/>
        </p:nvSpPr>
        <p:spPr>
          <a:xfrm>
            <a:off x="327545" y="2320118"/>
            <a:ext cx="451916" cy="436728"/>
          </a:xfrm>
          <a:prstGeom prst="rightArrow">
            <a:avLst>
              <a:gd fmla="val 50000" name="adj1"/>
              <a:gd fmla="val 50000" name="adj2"/>
            </a:avLst>
          </a:prstGeom>
          <a:gradFill>
            <a:gsLst>
              <a:gs pos="0">
                <a:srgbClr val="B0C817"/>
              </a:gs>
              <a:gs pos="80000">
                <a:srgbClr val="E8FF20"/>
              </a:gs>
              <a:gs pos="100000">
                <a:srgbClr val="ECFF1B"/>
              </a:gs>
            </a:gsLst>
            <a:lin ang="16200000" scaled="0"/>
          </a:gradFill>
          <a:ln cap="flat" cmpd="sng" w="9525">
            <a:solidFill>
              <a:srgbClr val="DAF336"/>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buNone/>
            </a:pPr>
            <a:r>
              <a:t/>
            </a:r>
            <a:endParaRPr sz="1800">
              <a:solidFill>
                <a:schemeClr val="lt1"/>
              </a:solidFill>
              <a:latin typeface="Trebuchet MS"/>
              <a:ea typeface="Trebuchet MS"/>
              <a:cs typeface="Trebuchet MS"/>
              <a:sym typeface="Trebuchet M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Shape 309"/>
          <p:cNvSpPr txBox="1"/>
          <p:nvPr>
            <p:ph type="title"/>
          </p:nvPr>
        </p:nvSpPr>
        <p:spPr>
          <a:xfrm>
            <a:off x="779462" y="381000"/>
            <a:ext cx="7583486"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What Next?</a:t>
            </a:r>
          </a:p>
        </p:txBody>
      </p:sp>
      <p:sp>
        <p:nvSpPr>
          <p:cNvPr id="310" name="Shape 310"/>
          <p:cNvSpPr txBox="1"/>
          <p:nvPr>
            <p:ph idx="1" type="body"/>
          </p:nvPr>
        </p:nvSpPr>
        <p:spPr>
          <a:xfrm>
            <a:off x="779462" y="1828800"/>
            <a:ext cx="7583486" cy="4208929"/>
          </a:xfrm>
          <a:prstGeom prst="rect">
            <a:avLst/>
          </a:prstGeom>
          <a:noFill/>
          <a:ln>
            <a:noFill/>
          </a:ln>
        </p:spPr>
        <p:txBody>
          <a:bodyPr anchorCtr="0" anchor="t" bIns="45700" lIns="91425" rIns="91425" wrap="square" tIns="45700">
            <a:noAutofit/>
          </a:bodyPr>
          <a:lstStyle/>
          <a:p>
            <a:pPr indent="-282575" lvl="0" marL="282575" marR="0" rtl="0" algn="l">
              <a:lnSpc>
                <a:spcPct val="80000"/>
              </a:lnSpc>
              <a:spcBef>
                <a:spcPts val="0"/>
              </a:spcBef>
              <a:spcAft>
                <a:spcPts val="0"/>
              </a:spcAft>
              <a:buClr>
                <a:srgbClr val="9DF22F"/>
              </a:buClr>
              <a:buSzPct val="98421"/>
              <a:buFont typeface="Noto Sans Symbols"/>
              <a:buChar char="●"/>
            </a:pPr>
            <a:r>
              <a:rPr b="1" i="0" lang="en-US" sz="1870" u="none" cap="none" strike="noStrike">
                <a:solidFill>
                  <a:srgbClr val="9DF22F"/>
                </a:solidFill>
                <a:latin typeface="Trebuchet MS"/>
                <a:ea typeface="Trebuchet MS"/>
                <a:cs typeface="Trebuchet MS"/>
                <a:sym typeface="Trebuchet MS"/>
              </a:rPr>
              <a:t>Green Municipal Aggregation</a:t>
            </a:r>
            <a:r>
              <a:rPr b="1" i="0" lang="en-US" sz="1870" u="none" cap="none" strike="noStrike">
                <a:solidFill>
                  <a:schemeClr val="lt1"/>
                </a:solidFill>
                <a:latin typeface="Trebuchet MS"/>
                <a:ea typeface="Trebuchet MS"/>
                <a:cs typeface="Trebuchet MS"/>
                <a:sym typeface="Trebuchet MS"/>
              </a:rPr>
              <a:t>: </a:t>
            </a:r>
            <a:r>
              <a:rPr b="0" i="0" lang="en-US" sz="1870" u="none" cap="none" strike="noStrike">
                <a:solidFill>
                  <a:schemeClr val="lt1"/>
                </a:solidFill>
                <a:latin typeface="Trebuchet MS"/>
                <a:ea typeface="Trebuchet MS"/>
                <a:cs typeface="Trebuchet MS"/>
                <a:sym typeface="Trebuchet MS"/>
              </a:rPr>
              <a:t>Have your city and town select a default source of electricity for residents and businesses), with at least 5 percent additional Class 1 Renewable Energy Credits beyond what the state requires.</a:t>
            </a:r>
          </a:p>
          <a:p>
            <a:pPr indent="-282575" lvl="0" marL="282575" marR="0" rtl="0" algn="l">
              <a:lnSpc>
                <a:spcPct val="80000"/>
              </a:lnSpc>
              <a:spcBef>
                <a:spcPts val="2000"/>
              </a:spcBef>
              <a:spcAft>
                <a:spcPts val="0"/>
              </a:spcAft>
              <a:buClr>
                <a:schemeClr val="lt1"/>
              </a:buClr>
              <a:buSzPct val="98421"/>
              <a:buFont typeface="Noto Sans Symbols"/>
              <a:buChar char="●"/>
            </a:pPr>
            <a:r>
              <a:rPr b="1" i="0" lang="en-US" sz="1870" u="none" cap="none" strike="noStrike">
                <a:solidFill>
                  <a:schemeClr val="lt1"/>
                </a:solidFill>
                <a:latin typeface="Trebuchet MS"/>
                <a:ea typeface="Trebuchet MS"/>
                <a:cs typeface="Trebuchet MS"/>
                <a:sym typeface="Trebuchet MS"/>
              </a:rPr>
              <a:t>Pass a </a:t>
            </a:r>
            <a:r>
              <a:rPr b="1" i="0" lang="en-US" sz="1870" u="none" cap="none" strike="noStrike">
                <a:solidFill>
                  <a:srgbClr val="FFC000"/>
                </a:solidFill>
                <a:latin typeface="Trebuchet MS"/>
                <a:ea typeface="Trebuchet MS"/>
                <a:cs typeface="Trebuchet MS"/>
                <a:sym typeface="Trebuchet MS"/>
              </a:rPr>
              <a:t>“solar-ready”</a:t>
            </a:r>
            <a:r>
              <a:rPr b="1" i="0" lang="en-US" sz="1870" u="none" cap="none" strike="noStrike">
                <a:solidFill>
                  <a:schemeClr val="lt1"/>
                </a:solidFill>
                <a:latin typeface="Trebuchet MS"/>
                <a:ea typeface="Trebuchet MS"/>
                <a:cs typeface="Trebuchet MS"/>
                <a:sym typeface="Trebuchet MS"/>
              </a:rPr>
              <a:t> bylaw</a:t>
            </a:r>
            <a:r>
              <a:rPr b="0" i="0" lang="en-US" sz="1870" u="none" cap="none" strike="noStrike">
                <a:solidFill>
                  <a:schemeClr val="lt1"/>
                </a:solidFill>
                <a:latin typeface="Trebuchet MS"/>
                <a:ea typeface="Trebuchet MS"/>
                <a:cs typeface="Trebuchet MS"/>
                <a:sym typeface="Trebuchet MS"/>
              </a:rPr>
              <a:t> that requires new buildings to be constructed in a way that allows rooftop solar panels to be installed at a later date. Or, require all new buildings to be built with rooftop solar installed. (short-term)</a:t>
            </a:r>
          </a:p>
          <a:p>
            <a:pPr indent="-282575" lvl="0" marL="282575" marR="0" rtl="0" algn="l">
              <a:lnSpc>
                <a:spcPct val="80000"/>
              </a:lnSpc>
              <a:spcBef>
                <a:spcPts val="2000"/>
              </a:spcBef>
              <a:spcAft>
                <a:spcPts val="0"/>
              </a:spcAft>
              <a:buClr>
                <a:schemeClr val="lt1"/>
              </a:buClr>
              <a:buSzPct val="98421"/>
              <a:buFont typeface="Noto Sans Symbols"/>
              <a:buChar char="●"/>
            </a:pPr>
            <a:r>
              <a:rPr b="0" i="0" lang="en-US" sz="1870" u="none" cap="none" strike="noStrike">
                <a:solidFill>
                  <a:schemeClr val="lt1"/>
                </a:solidFill>
                <a:latin typeface="Trebuchet MS"/>
                <a:ea typeface="Trebuchet MS"/>
                <a:cs typeface="Trebuchet MS"/>
                <a:sym typeface="Trebuchet MS"/>
              </a:rPr>
              <a:t>Participate in MassCEC’s </a:t>
            </a:r>
            <a:r>
              <a:rPr b="1" i="0" lang="en-US" sz="1870" u="none" cap="none" strike="noStrike">
                <a:solidFill>
                  <a:srgbClr val="FFC000"/>
                </a:solidFill>
                <a:latin typeface="Trebuchet MS"/>
                <a:ea typeface="Trebuchet MS"/>
                <a:cs typeface="Trebuchet MS"/>
                <a:sym typeface="Trebuchet MS"/>
              </a:rPr>
              <a:t>Solarize Massachusetts</a:t>
            </a:r>
            <a:r>
              <a:rPr b="0" i="0" lang="en-US" sz="1870" u="none" cap="none" strike="noStrike">
                <a:solidFill>
                  <a:srgbClr val="FFC000"/>
                </a:solidFill>
                <a:latin typeface="Trebuchet MS"/>
                <a:ea typeface="Trebuchet MS"/>
                <a:cs typeface="Trebuchet MS"/>
                <a:sym typeface="Trebuchet MS"/>
              </a:rPr>
              <a:t> </a:t>
            </a:r>
            <a:r>
              <a:rPr b="0" i="0" lang="en-US" sz="1870" u="none" cap="none" strike="noStrike">
                <a:solidFill>
                  <a:schemeClr val="lt1"/>
                </a:solidFill>
                <a:latin typeface="Trebuchet MS"/>
                <a:ea typeface="Trebuchet MS"/>
                <a:cs typeface="Trebuchet MS"/>
                <a:sym typeface="Trebuchet MS"/>
              </a:rPr>
              <a:t>program, which helps connect residents and businesses with more affordable solar installations. (medium-term)</a:t>
            </a:r>
          </a:p>
          <a:p>
            <a:pPr indent="-282575" lvl="0" marL="282575" marR="0" rtl="0" algn="l">
              <a:lnSpc>
                <a:spcPct val="80000"/>
              </a:lnSpc>
              <a:spcBef>
                <a:spcPts val="2000"/>
              </a:spcBef>
              <a:spcAft>
                <a:spcPts val="0"/>
              </a:spcAft>
              <a:buClr>
                <a:srgbClr val="9DF22F"/>
              </a:buClr>
              <a:buSzPct val="98421"/>
              <a:buFont typeface="Noto Sans Symbols"/>
              <a:buChar char="●"/>
            </a:pPr>
            <a:r>
              <a:rPr b="1" i="0" lang="en-US" sz="1870" u="none" cap="none" strike="noStrike">
                <a:solidFill>
                  <a:srgbClr val="9DF22F"/>
                </a:solidFill>
                <a:latin typeface="Trebuchet MS"/>
                <a:ea typeface="Trebuchet MS"/>
                <a:cs typeface="Trebuchet MS"/>
                <a:sym typeface="Trebuchet MS"/>
              </a:rPr>
              <a:t>Double the amount of clean energy</a:t>
            </a:r>
            <a:r>
              <a:rPr b="0" i="0" lang="en-US" sz="1870" u="none" cap="none" strike="noStrike">
                <a:solidFill>
                  <a:schemeClr val="lt1"/>
                </a:solidFill>
                <a:latin typeface="Trebuchet MS"/>
                <a:ea typeface="Trebuchet MS"/>
                <a:cs typeface="Trebuchet MS"/>
                <a:sym typeface="Trebuchet MS"/>
              </a:rPr>
              <a:t> (solar, wind, etc.) installed on municipal buildings and properties. (long term)</a:t>
            </a:r>
          </a:p>
          <a:p>
            <a:pPr indent="-282575" lvl="0" marL="282575" marR="0" rtl="0" algn="l">
              <a:lnSpc>
                <a:spcPct val="80000"/>
              </a:lnSpc>
              <a:spcBef>
                <a:spcPts val="2000"/>
              </a:spcBef>
              <a:buClr>
                <a:schemeClr val="lt1"/>
              </a:buClr>
              <a:buSzPct val="98421"/>
              <a:buFont typeface="Noto Sans Symbols"/>
              <a:buNone/>
            </a:pPr>
            <a:r>
              <a:t/>
            </a:r>
            <a:endParaRPr b="0" i="0" sz="1870" u="none" cap="none" strike="noStrike">
              <a:solidFill>
                <a:schemeClr val="lt1"/>
              </a:solidFill>
              <a:latin typeface="Trebuchet MS"/>
              <a:ea typeface="Trebuchet MS"/>
              <a:cs typeface="Trebuchet MS"/>
              <a:sym typeface="Trebuchet MS"/>
            </a:endParaRPr>
          </a:p>
        </p:txBody>
      </p:sp>
      <p:sp>
        <p:nvSpPr>
          <p:cNvPr id="311" name="Shape 311"/>
          <p:cNvSpPr/>
          <p:nvPr/>
        </p:nvSpPr>
        <p:spPr>
          <a:xfrm>
            <a:off x="327545" y="2320118"/>
            <a:ext cx="451916" cy="436728"/>
          </a:xfrm>
          <a:prstGeom prst="rightArrow">
            <a:avLst>
              <a:gd fmla="val 50000" name="adj1"/>
              <a:gd fmla="val 50000" name="adj2"/>
            </a:avLst>
          </a:prstGeom>
          <a:gradFill>
            <a:gsLst>
              <a:gs pos="0">
                <a:srgbClr val="B0C817"/>
              </a:gs>
              <a:gs pos="80000">
                <a:srgbClr val="E8FF20"/>
              </a:gs>
              <a:gs pos="100000">
                <a:srgbClr val="ECFF1B"/>
              </a:gs>
            </a:gsLst>
            <a:lin ang="16200000" scaled="0"/>
          </a:gradFill>
          <a:ln cap="flat" cmpd="sng" w="9525">
            <a:solidFill>
              <a:srgbClr val="DAF336"/>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buNone/>
            </a:pPr>
            <a:r>
              <a:t/>
            </a:r>
            <a:endParaRPr sz="1800">
              <a:solidFill>
                <a:schemeClr val="lt1"/>
              </a:solidFill>
              <a:latin typeface="Trebuchet MS"/>
              <a:ea typeface="Trebuchet MS"/>
              <a:cs typeface="Trebuchet MS"/>
              <a:sym typeface="Trebuchet M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sp>
        <p:nvSpPr>
          <p:cNvPr id="317" name="Shape 317"/>
          <p:cNvSpPr txBox="1"/>
          <p:nvPr>
            <p:ph type="title"/>
          </p:nvPr>
        </p:nvSpPr>
        <p:spPr>
          <a:xfrm>
            <a:off x="779462" y="381000"/>
            <a:ext cx="7583486"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Spotlight on Aggregation</a:t>
            </a:r>
          </a:p>
        </p:txBody>
      </p:sp>
      <p:sp>
        <p:nvSpPr>
          <p:cNvPr id="318" name="Shape 318"/>
          <p:cNvSpPr txBox="1"/>
          <p:nvPr>
            <p:ph idx="1" type="body"/>
          </p:nvPr>
        </p:nvSpPr>
        <p:spPr>
          <a:xfrm>
            <a:off x="779462" y="1569054"/>
            <a:ext cx="7583486" cy="3654713"/>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rgbClr val="9DF22F"/>
              </a:buClr>
              <a:buSzPct val="100000"/>
              <a:buFont typeface="Noto Sans Symbols"/>
              <a:buChar char="●"/>
            </a:pPr>
            <a:r>
              <a:rPr b="1" i="0" lang="en-US" sz="2200" u="none" cap="none" strike="noStrike">
                <a:solidFill>
                  <a:srgbClr val="9DF22F"/>
                </a:solidFill>
                <a:latin typeface="Trebuchet MS"/>
                <a:ea typeface="Trebuchet MS"/>
                <a:cs typeface="Trebuchet MS"/>
                <a:sym typeface="Trebuchet MS"/>
              </a:rPr>
              <a:t>Dedham, MA</a:t>
            </a:r>
            <a:r>
              <a:rPr b="1" i="0" lang="en-US" sz="2200" u="none" cap="none" strike="noStrike">
                <a:solidFill>
                  <a:schemeClr val="lt1"/>
                </a:solidFill>
                <a:latin typeface="Trebuchet MS"/>
                <a:ea typeface="Trebuchet MS"/>
                <a:cs typeface="Trebuchet MS"/>
                <a:sym typeface="Trebuchet MS"/>
              </a:rPr>
              <a:t> – </a:t>
            </a:r>
            <a:r>
              <a:rPr b="0" i="0" lang="en-US" sz="2200" u="none" cap="none" strike="noStrike">
                <a:solidFill>
                  <a:schemeClr val="lt1"/>
                </a:solidFill>
                <a:latin typeface="Trebuchet MS"/>
                <a:ea typeface="Trebuchet MS"/>
                <a:cs typeface="Trebuchet MS"/>
                <a:sym typeface="Trebuchet MS"/>
              </a:rPr>
              <a:t>Green Municipal Aggregation (with ConEd Solutions) successfully/affordably increased clean energy on the grid</a:t>
            </a:r>
          </a:p>
          <a:p>
            <a:pPr indent="-298450" lvl="1" marL="577850" marR="0" rtl="0" algn="l">
              <a:spcBef>
                <a:spcPts val="600"/>
              </a:spcBef>
              <a:spcAft>
                <a:spcPts val="0"/>
              </a:spcAft>
              <a:buClr>
                <a:schemeClr val="lt1"/>
              </a:buClr>
              <a:buSzPct val="100000"/>
              <a:buFont typeface="Noto Sans Symbols"/>
              <a:buChar char="●"/>
            </a:pPr>
            <a:r>
              <a:rPr b="0" i="0" lang="en-US" sz="2000" u="none" cap="none" strike="noStrike">
                <a:solidFill>
                  <a:schemeClr val="lt1"/>
                </a:solidFill>
                <a:latin typeface="Trebuchet MS"/>
                <a:ea typeface="Trebuchet MS"/>
                <a:cs typeface="Trebuchet MS"/>
                <a:sym typeface="Trebuchet MS"/>
              </a:rPr>
              <a:t>Residents receive additional 5% renewable energy above the state’s RPS of 1</a:t>
            </a:r>
            <a:r>
              <a:rPr lang="en-US"/>
              <a:t>2</a:t>
            </a:r>
            <a:r>
              <a:rPr b="0" i="0" lang="en-US" sz="2000" u="none" cap="none" strike="noStrike">
                <a:solidFill>
                  <a:schemeClr val="lt1"/>
                </a:solidFill>
                <a:latin typeface="Trebuchet MS"/>
                <a:ea typeface="Trebuchet MS"/>
                <a:cs typeface="Trebuchet MS"/>
                <a:sym typeface="Trebuchet MS"/>
              </a:rPr>
              <a:t>%</a:t>
            </a:r>
          </a:p>
          <a:p>
            <a:pPr lvl="0" rtl="0">
              <a:spcBef>
                <a:spcPts val="0"/>
              </a:spcBef>
              <a:buClr>
                <a:srgbClr val="9DF22F"/>
              </a:buClr>
              <a:buSzPct val="100000"/>
              <a:buFont typeface="Noto Sans Symbols"/>
              <a:buChar char="●"/>
            </a:pPr>
            <a:r>
              <a:rPr b="1" lang="en-US">
                <a:solidFill>
                  <a:srgbClr val="9DF22F"/>
                </a:solidFill>
              </a:rPr>
              <a:t>Brookline, MA</a:t>
            </a:r>
            <a:r>
              <a:rPr b="1" lang="en-US"/>
              <a:t> – </a:t>
            </a:r>
            <a:r>
              <a:rPr lang="en-US"/>
              <a:t>Green Municipal Aggregation (with ConEd Solutions) successfully/affordably increased clean energy on the grid</a:t>
            </a:r>
          </a:p>
          <a:p>
            <a:pPr lvl="1" rtl="0">
              <a:spcBef>
                <a:spcPts val="0"/>
              </a:spcBef>
              <a:buClr>
                <a:schemeClr val="lt1"/>
              </a:buClr>
              <a:buSzPct val="100000"/>
              <a:buFont typeface="Noto Sans Symbols"/>
              <a:buChar char="●"/>
            </a:pPr>
            <a:r>
              <a:rPr lang="en-US"/>
              <a:t>Residents receive additional </a:t>
            </a:r>
            <a:r>
              <a:rPr b="1" lang="en-US" sz="3600"/>
              <a:t>25%</a:t>
            </a:r>
            <a:r>
              <a:rPr lang="en-US"/>
              <a:t> renewable energy above the state’s RPS of 12%</a:t>
            </a:r>
          </a:p>
          <a:p>
            <a:pPr indent="-282575" lvl="0" marL="282575" marR="0" rtl="0" algn="l">
              <a:spcBef>
                <a:spcPts val="2000"/>
              </a:spcBef>
              <a:buClr>
                <a:schemeClr val="lt1"/>
              </a:buClr>
              <a:buSzPct val="100000"/>
              <a:buFont typeface="Noto Sans Symbols"/>
              <a:buNone/>
            </a:pPr>
            <a:r>
              <a:t/>
            </a:r>
            <a:endParaRPr/>
          </a:p>
        </p:txBody>
      </p:sp>
      <p:sp>
        <p:nvSpPr>
          <p:cNvPr id="319" name="Shape 319"/>
          <p:cNvSpPr/>
          <p:nvPr/>
        </p:nvSpPr>
        <p:spPr>
          <a:xfrm>
            <a:off x="327545" y="2320118"/>
            <a:ext cx="451916" cy="436728"/>
          </a:xfrm>
          <a:prstGeom prst="rightArrow">
            <a:avLst>
              <a:gd fmla="val 50000" name="adj1"/>
              <a:gd fmla="val 50000" name="adj2"/>
            </a:avLst>
          </a:prstGeom>
          <a:gradFill>
            <a:gsLst>
              <a:gs pos="0">
                <a:srgbClr val="B0C817"/>
              </a:gs>
              <a:gs pos="80000">
                <a:srgbClr val="E8FF20"/>
              </a:gs>
              <a:gs pos="100000">
                <a:srgbClr val="ECFF1B"/>
              </a:gs>
            </a:gsLst>
            <a:lin ang="16200000" scaled="0"/>
          </a:gradFill>
          <a:ln cap="flat" cmpd="sng" w="9525">
            <a:solidFill>
              <a:srgbClr val="DAF336"/>
            </a:solidFill>
            <a:prstDash val="solid"/>
            <a:round/>
            <a:headEnd len="med" w="med" type="none"/>
            <a:tailEnd len="med" w="med" type="none"/>
          </a:ln>
        </p:spPr>
        <p:txBody>
          <a:bodyPr anchorCtr="0" anchor="ctr" bIns="45700" lIns="91425" rIns="91425" wrap="square" tIns="45700">
            <a:noAutofit/>
          </a:bodyPr>
          <a:lstStyle/>
          <a:p>
            <a:pPr indent="0" lvl="0" marL="0" marR="0" rtl="0" algn="ctr">
              <a:spcBef>
                <a:spcPts val="0"/>
              </a:spcBef>
              <a:buNone/>
            </a:pPr>
            <a:r>
              <a:t/>
            </a:r>
            <a:endParaRPr sz="1800">
              <a:solidFill>
                <a:schemeClr val="lt1"/>
              </a:solidFill>
              <a:latin typeface="Trebuchet MS"/>
              <a:ea typeface="Trebuchet MS"/>
              <a:cs typeface="Trebuchet MS"/>
              <a:sym typeface="Trebuchet M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sp>
        <p:nvSpPr>
          <p:cNvPr id="325" name="Shape 325"/>
          <p:cNvSpPr txBox="1"/>
          <p:nvPr>
            <p:ph type="title"/>
          </p:nvPr>
        </p:nvSpPr>
        <p:spPr>
          <a:xfrm>
            <a:off x="779462" y="381000"/>
            <a:ext cx="7583486"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Then What?</a:t>
            </a:r>
          </a:p>
        </p:txBody>
      </p:sp>
      <p:sp>
        <p:nvSpPr>
          <p:cNvPr id="326" name="Shape 326"/>
          <p:cNvSpPr txBox="1"/>
          <p:nvPr>
            <p:ph idx="1" type="body"/>
          </p:nvPr>
        </p:nvSpPr>
        <p:spPr>
          <a:xfrm>
            <a:off x="779462" y="1828800"/>
            <a:ext cx="7583486" cy="4208929"/>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chemeClr val="lt1"/>
              </a:buClr>
              <a:buSzPct val="100000"/>
              <a:buFont typeface="Noto Sans Symbols"/>
              <a:buChar char="●"/>
            </a:pPr>
            <a:r>
              <a:rPr b="0" i="0" lang="en-US" sz="2400" u="none" cap="none" strike="noStrike">
                <a:solidFill>
                  <a:schemeClr val="lt1"/>
                </a:solidFill>
                <a:latin typeface="Trebuchet MS"/>
                <a:ea typeface="Trebuchet MS"/>
                <a:cs typeface="Trebuchet MS"/>
                <a:sym typeface="Trebuchet MS"/>
              </a:rPr>
              <a:t>Create an energy efficiency program with a strong emphasis on serving </a:t>
            </a:r>
            <a:r>
              <a:rPr b="1" i="0" lang="en-US" sz="2400" u="none" cap="none" strike="noStrike">
                <a:solidFill>
                  <a:srgbClr val="FFC000"/>
                </a:solidFill>
                <a:latin typeface="Trebuchet MS"/>
                <a:ea typeface="Trebuchet MS"/>
                <a:cs typeface="Trebuchet MS"/>
                <a:sym typeface="Trebuchet MS"/>
              </a:rPr>
              <a:t>renters and low-moderate income households</a:t>
            </a:r>
            <a:r>
              <a:rPr b="0" i="0" lang="en-US" sz="2400" u="none" cap="none" strike="noStrike">
                <a:solidFill>
                  <a:schemeClr val="lt1"/>
                </a:solidFill>
                <a:latin typeface="Trebuchet MS"/>
                <a:ea typeface="Trebuchet MS"/>
                <a:cs typeface="Trebuchet MS"/>
                <a:sym typeface="Trebuchet MS"/>
              </a:rPr>
              <a:t>.</a:t>
            </a:r>
          </a:p>
          <a:p>
            <a:pPr indent="-282575" lvl="0" marL="282575" marR="0" rtl="0" algn="l">
              <a:spcBef>
                <a:spcPts val="2000"/>
              </a:spcBef>
              <a:spcAft>
                <a:spcPts val="0"/>
              </a:spcAft>
              <a:buClr>
                <a:schemeClr val="lt1"/>
              </a:buClr>
              <a:buSzPct val="100000"/>
              <a:buFont typeface="Noto Sans Symbols"/>
              <a:buChar char="●"/>
            </a:pPr>
            <a:r>
              <a:rPr b="0" i="0" lang="en-US" sz="2400" u="none" cap="none" strike="noStrike">
                <a:solidFill>
                  <a:schemeClr val="lt1"/>
                </a:solidFill>
                <a:latin typeface="Trebuchet MS"/>
                <a:ea typeface="Trebuchet MS"/>
                <a:cs typeface="Trebuchet MS"/>
                <a:sym typeface="Trebuchet MS"/>
              </a:rPr>
              <a:t>Create a </a:t>
            </a:r>
            <a:r>
              <a:rPr b="1" i="0" lang="en-US" sz="2400" u="none" cap="none" strike="noStrike">
                <a:solidFill>
                  <a:srgbClr val="9DF22F"/>
                </a:solidFill>
                <a:latin typeface="Trebuchet MS"/>
                <a:ea typeface="Trebuchet MS"/>
                <a:cs typeface="Trebuchet MS"/>
                <a:sym typeface="Trebuchet MS"/>
              </a:rPr>
              <a:t>net zero plan</a:t>
            </a:r>
            <a:r>
              <a:rPr b="0" i="0" lang="en-US" sz="2400" u="none" cap="none" strike="noStrike">
                <a:solidFill>
                  <a:schemeClr val="lt1"/>
                </a:solidFill>
                <a:latin typeface="Trebuchet MS"/>
                <a:ea typeface="Trebuchet MS"/>
                <a:cs typeface="Trebuchet MS"/>
                <a:sym typeface="Trebuchet MS"/>
              </a:rPr>
              <a:t>, setting out a roadmap to achieve zero emissions for buildings and transportation.</a:t>
            </a:r>
          </a:p>
          <a:p>
            <a:pPr indent="-282575" lvl="0" marL="282575" marR="0" rtl="0" algn="l">
              <a:spcBef>
                <a:spcPts val="2000"/>
              </a:spcBef>
              <a:spcAft>
                <a:spcPts val="0"/>
              </a:spcAft>
              <a:buClr>
                <a:schemeClr val="lt1"/>
              </a:buClr>
              <a:buSzPct val="100000"/>
              <a:buFont typeface="Noto Sans Symbols"/>
              <a:buChar char="●"/>
            </a:pPr>
            <a:r>
              <a:rPr b="0" i="0" lang="en-US" sz="2400" u="none" cap="none" strike="noStrike">
                <a:solidFill>
                  <a:schemeClr val="lt1"/>
                </a:solidFill>
                <a:latin typeface="Trebuchet MS"/>
                <a:ea typeface="Trebuchet MS"/>
                <a:cs typeface="Trebuchet MS"/>
                <a:sym typeface="Trebuchet MS"/>
              </a:rPr>
              <a:t>For communities with existing climate action plans, update the local climate action plan to incorporate </a:t>
            </a:r>
            <a:r>
              <a:rPr b="1" i="0" lang="en-US" sz="2400" u="none" cap="none" strike="noStrike">
                <a:solidFill>
                  <a:srgbClr val="00B050"/>
                </a:solidFill>
                <a:latin typeface="Trebuchet MS"/>
                <a:ea typeface="Trebuchet MS"/>
                <a:cs typeface="Trebuchet MS"/>
                <a:sym typeface="Trebuchet MS"/>
              </a:rPr>
              <a:t>environmental justice and equity</a:t>
            </a:r>
            <a:r>
              <a:rPr b="0" i="0" lang="en-US" sz="2400" u="none" cap="none" strike="noStrike">
                <a:solidFill>
                  <a:schemeClr val="lt1"/>
                </a:solidFill>
                <a:latin typeface="Trebuchet MS"/>
                <a:ea typeface="Trebuchet MS"/>
                <a:cs typeface="Trebuchet MS"/>
                <a:sym typeface="Trebuchet MS"/>
              </a:rPr>
              <a:t> principles.</a:t>
            </a:r>
          </a:p>
          <a:p>
            <a:pPr indent="-282575" lvl="0" marL="282575" marR="0" rtl="0" algn="l">
              <a:spcBef>
                <a:spcPts val="2000"/>
              </a:spcBef>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1" name="Shape 331"/>
        <p:cNvGrpSpPr/>
        <p:nvPr/>
      </p:nvGrpSpPr>
      <p:grpSpPr>
        <a:xfrm>
          <a:off x="0" y="0"/>
          <a:ext cx="0" cy="0"/>
          <a:chOff x="0" y="0"/>
          <a:chExt cx="0" cy="0"/>
        </a:xfrm>
      </p:grpSpPr>
      <p:sp>
        <p:nvSpPr>
          <p:cNvPr id="332" name="Shape 332"/>
          <p:cNvSpPr txBox="1"/>
          <p:nvPr>
            <p:ph type="title"/>
          </p:nvPr>
        </p:nvSpPr>
        <p:spPr>
          <a:xfrm>
            <a:off x="364050" y="444525"/>
            <a:ext cx="8552700" cy="737100"/>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EXAMPLES OF NET ZERO, EJ PLANNING</a:t>
            </a:r>
          </a:p>
        </p:txBody>
      </p:sp>
      <p:sp>
        <p:nvSpPr>
          <p:cNvPr id="333" name="Shape 333"/>
          <p:cNvSpPr txBox="1"/>
          <p:nvPr>
            <p:ph idx="1" type="body"/>
          </p:nvPr>
        </p:nvSpPr>
        <p:spPr>
          <a:xfrm>
            <a:off x="158743" y="1347217"/>
            <a:ext cx="7085743" cy="2297494"/>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rgbClr val="FF9D3F"/>
              </a:buClr>
              <a:buSzPct val="100000"/>
              <a:buFont typeface="Noto Sans Symbols"/>
              <a:buChar char="●"/>
            </a:pPr>
            <a:r>
              <a:rPr b="1" i="0" lang="en-US" sz="2000" u="none" cap="none" strike="noStrike">
                <a:solidFill>
                  <a:srgbClr val="CC0000"/>
                </a:solidFill>
                <a:latin typeface="Trebuchet MS"/>
                <a:ea typeface="Trebuchet MS"/>
                <a:cs typeface="Trebuchet MS"/>
                <a:sym typeface="Trebuchet MS"/>
              </a:rPr>
              <a:t>Cambridge, MA</a:t>
            </a:r>
            <a:r>
              <a:rPr b="1" i="0" lang="en-US" sz="2000" u="none" cap="none" strike="noStrike">
                <a:solidFill>
                  <a:srgbClr val="FF9D3F"/>
                </a:solidFill>
                <a:latin typeface="Trebuchet MS"/>
                <a:ea typeface="Trebuchet MS"/>
                <a:cs typeface="Trebuchet MS"/>
                <a:sym typeface="Trebuchet MS"/>
              </a:rPr>
              <a:t> </a:t>
            </a:r>
            <a:r>
              <a:rPr b="1" i="0" lang="en-US" sz="2000" u="none" cap="none" strike="noStrike">
                <a:solidFill>
                  <a:schemeClr val="lt1"/>
                </a:solidFill>
                <a:latin typeface="Trebuchet MS"/>
                <a:ea typeface="Trebuchet MS"/>
                <a:cs typeface="Trebuchet MS"/>
                <a:sym typeface="Trebuchet MS"/>
              </a:rPr>
              <a:t>– </a:t>
            </a:r>
            <a:r>
              <a:rPr b="0" i="0" lang="en-US" sz="2000" u="none" cap="none" strike="noStrike">
                <a:solidFill>
                  <a:schemeClr val="lt1"/>
                </a:solidFill>
                <a:latin typeface="Trebuchet MS"/>
                <a:ea typeface="Trebuchet MS"/>
                <a:cs typeface="Trebuchet MS"/>
                <a:sym typeface="Trebuchet MS"/>
              </a:rPr>
              <a:t>Net Zero 25-year action plan adopted by City Council</a:t>
            </a:r>
          </a:p>
          <a:p>
            <a:pPr indent="-298450" lvl="1" marL="577850" marR="0" rtl="0" algn="l">
              <a:spcBef>
                <a:spcPts val="600"/>
              </a:spcBef>
              <a:spcAft>
                <a:spcPts val="0"/>
              </a:spcAft>
              <a:buClr>
                <a:srgbClr val="FFFFFF"/>
              </a:buClr>
              <a:buSzPct val="100000"/>
              <a:buFont typeface="Noto Sans Symbols"/>
              <a:buChar char="●"/>
            </a:pPr>
            <a:r>
              <a:rPr b="0" i="0" lang="en-US" sz="1600" u="none" cap="none" strike="noStrike">
                <a:solidFill>
                  <a:srgbClr val="FFFFFF"/>
                </a:solidFill>
                <a:latin typeface="Trebuchet MS"/>
                <a:ea typeface="Trebuchet MS"/>
                <a:cs typeface="Trebuchet MS"/>
                <a:sym typeface="Trebuchet MS"/>
              </a:rPr>
              <a:t>Reduce GHG emissions from built environment</a:t>
            </a:r>
          </a:p>
          <a:p>
            <a:pPr indent="-298450" lvl="1" marL="577850" marR="0" rtl="0" algn="l">
              <a:spcBef>
                <a:spcPts val="600"/>
              </a:spcBef>
              <a:spcAft>
                <a:spcPts val="0"/>
              </a:spcAft>
              <a:buClr>
                <a:srgbClr val="FFFFFF"/>
              </a:buClr>
              <a:buSzPct val="100000"/>
              <a:buFont typeface="Noto Sans Symbols"/>
              <a:buChar char="●"/>
            </a:pPr>
            <a:r>
              <a:rPr b="0" i="0" lang="en-US" sz="1600" u="none" cap="none" strike="noStrike">
                <a:solidFill>
                  <a:srgbClr val="FFFFFF"/>
                </a:solidFill>
                <a:latin typeface="Trebuchet MS"/>
                <a:ea typeface="Trebuchet MS"/>
                <a:cs typeface="Trebuchet MS"/>
                <a:sym typeface="Trebuchet MS"/>
              </a:rPr>
              <a:t>Increase energy efficiency and support renewables</a:t>
            </a:r>
          </a:p>
          <a:p>
            <a:pPr indent="-298450" lvl="1" marL="577850" marR="0" rtl="0" algn="l">
              <a:spcBef>
                <a:spcPts val="600"/>
              </a:spcBef>
              <a:spcAft>
                <a:spcPts val="0"/>
              </a:spcAft>
              <a:buClr>
                <a:srgbClr val="FFFFFF"/>
              </a:buClr>
              <a:buSzPct val="100000"/>
              <a:buFont typeface="Noto Sans Symbols"/>
              <a:buChar char="●"/>
            </a:pPr>
            <a:r>
              <a:rPr b="0" i="0" lang="en-US" sz="1600" u="none" cap="none" strike="noStrike">
                <a:solidFill>
                  <a:srgbClr val="FFFFFF"/>
                </a:solidFill>
                <a:latin typeface="Trebuchet MS"/>
                <a:ea typeface="Trebuchet MS"/>
                <a:cs typeface="Trebuchet MS"/>
                <a:sym typeface="Trebuchet MS"/>
              </a:rPr>
              <a:t>Engage and educate public </a:t>
            </a:r>
          </a:p>
          <a:p>
            <a:pPr indent="-298450" lvl="1" marL="577850" marR="0" rtl="0" algn="l">
              <a:spcBef>
                <a:spcPts val="600"/>
              </a:spcBef>
              <a:spcAft>
                <a:spcPts val="0"/>
              </a:spcAft>
              <a:buClr>
                <a:srgbClr val="FFFFFF"/>
              </a:buClr>
              <a:buSzPct val="100000"/>
              <a:buFont typeface="Noto Sans Symbols"/>
              <a:buChar char="●"/>
            </a:pPr>
            <a:r>
              <a:rPr b="0" i="0" lang="en-US" sz="1600" u="none" cap="none" strike="noStrike">
                <a:solidFill>
                  <a:srgbClr val="FFFFFF"/>
                </a:solidFill>
                <a:latin typeface="Trebuchet MS"/>
                <a:ea typeface="Trebuchet MS"/>
                <a:cs typeface="Trebuchet MS"/>
                <a:sym typeface="Trebuchet MS"/>
              </a:rPr>
              <a:t>Advocate for responsible development</a:t>
            </a:r>
          </a:p>
          <a:p>
            <a:pPr indent="-282575" lvl="0" marL="282575" marR="0" rtl="0" algn="l">
              <a:spcBef>
                <a:spcPts val="2000"/>
              </a:spcBef>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p:txBody>
      </p:sp>
      <p:pic>
        <p:nvPicPr>
          <p:cNvPr id="334" name="Shape 334"/>
          <p:cNvPicPr preferRelativeResize="0"/>
          <p:nvPr/>
        </p:nvPicPr>
        <p:blipFill rotWithShape="1">
          <a:blip r:embed="rId3">
            <a:alphaModFix/>
          </a:blip>
          <a:srcRect b="0" l="0" r="0" t="0"/>
          <a:stretch/>
        </p:blipFill>
        <p:spPr>
          <a:xfrm>
            <a:off x="4841725" y="3644712"/>
            <a:ext cx="4222943" cy="2648137"/>
          </a:xfrm>
          <a:prstGeom prst="rect">
            <a:avLst/>
          </a:prstGeom>
          <a:noFill/>
          <a:ln cap="flat" cmpd="sng" w="9525">
            <a:solidFill>
              <a:srgbClr val="FFFFFF"/>
            </a:solidFill>
            <a:prstDash val="solid"/>
            <a:round/>
            <a:headEnd len="med" w="med" type="none"/>
            <a:tailEnd len="med" w="med" type="none"/>
          </a:ln>
        </p:spPr>
      </p:pic>
      <p:sp>
        <p:nvSpPr>
          <p:cNvPr id="335" name="Shape 335"/>
          <p:cNvSpPr txBox="1"/>
          <p:nvPr/>
        </p:nvSpPr>
        <p:spPr>
          <a:xfrm>
            <a:off x="158743" y="3478817"/>
            <a:ext cx="4682981" cy="3693318"/>
          </a:xfrm>
          <a:prstGeom prst="rect">
            <a:avLst/>
          </a:prstGeom>
          <a:noFill/>
          <a:ln>
            <a:noFill/>
          </a:ln>
        </p:spPr>
        <p:txBody>
          <a:bodyPr anchorCtr="0" anchor="t" bIns="45700" lIns="91425" rIns="91425" wrap="square" tIns="45700">
            <a:noAutofit/>
          </a:bodyPr>
          <a:lstStyle/>
          <a:p>
            <a:pPr indent="-285750" lvl="0" marL="285750" marR="0" rtl="0" algn="l">
              <a:lnSpc>
                <a:spcPct val="110000"/>
              </a:lnSpc>
              <a:spcBef>
                <a:spcPts val="0"/>
              </a:spcBef>
              <a:buClr>
                <a:srgbClr val="9DF22F"/>
              </a:buClr>
              <a:buSzPct val="100000"/>
              <a:buFont typeface="Arial"/>
              <a:buChar char="•"/>
            </a:pPr>
            <a:r>
              <a:rPr b="1" lang="en-US" sz="1800">
                <a:solidFill>
                  <a:srgbClr val="9DF22F"/>
                </a:solidFill>
                <a:latin typeface="Trebuchet MS"/>
                <a:ea typeface="Trebuchet MS"/>
                <a:cs typeface="Trebuchet MS"/>
                <a:sym typeface="Trebuchet MS"/>
              </a:rPr>
              <a:t>Springfield, MA </a:t>
            </a:r>
            <a:r>
              <a:rPr b="1" lang="en-US" sz="1800">
                <a:solidFill>
                  <a:schemeClr val="lt1"/>
                </a:solidFill>
                <a:latin typeface="Trebuchet MS"/>
                <a:ea typeface="Trebuchet MS"/>
                <a:cs typeface="Trebuchet MS"/>
                <a:sym typeface="Trebuchet MS"/>
              </a:rPr>
              <a:t>– </a:t>
            </a:r>
            <a:r>
              <a:rPr lang="en-US" sz="1800">
                <a:solidFill>
                  <a:schemeClr val="lt1"/>
                </a:solidFill>
                <a:latin typeface="Trebuchet MS"/>
                <a:ea typeface="Trebuchet MS"/>
                <a:cs typeface="Trebuchet MS"/>
                <a:sym typeface="Trebuchet MS"/>
              </a:rPr>
              <a:t>Springfield Climate Justice Coalition fighting for the “Springfield Climate Action Plan”</a:t>
            </a:r>
          </a:p>
          <a:p>
            <a:pPr indent="-285750" lvl="1" marL="742950" marR="0" rtl="0" algn="l">
              <a:lnSpc>
                <a:spcPct val="110000"/>
              </a:lnSpc>
              <a:spcBef>
                <a:spcPts val="0"/>
              </a:spcBef>
              <a:buClr>
                <a:schemeClr val="lt1"/>
              </a:buClr>
              <a:buSzPct val="100000"/>
              <a:buFont typeface="Arial"/>
              <a:buChar char="•"/>
            </a:pPr>
            <a:r>
              <a:rPr b="0" i="0" lang="en-US" sz="1800" u="none" cap="none" strike="noStrike">
                <a:solidFill>
                  <a:schemeClr val="lt1"/>
                </a:solidFill>
                <a:latin typeface="Trebuchet MS"/>
                <a:ea typeface="Trebuchet MS"/>
                <a:cs typeface="Trebuchet MS"/>
                <a:sym typeface="Trebuchet MS"/>
              </a:rPr>
              <a:t>Address sources of air pollution leading to high asthma rates</a:t>
            </a:r>
          </a:p>
          <a:p>
            <a:pPr indent="-285750" lvl="1" marL="742950" marR="0" rtl="0" algn="l">
              <a:lnSpc>
                <a:spcPct val="110000"/>
              </a:lnSpc>
              <a:spcBef>
                <a:spcPts val="0"/>
              </a:spcBef>
              <a:buClr>
                <a:schemeClr val="lt1"/>
              </a:buClr>
              <a:buSzPct val="100000"/>
              <a:buFont typeface="Arial"/>
              <a:buChar char="•"/>
            </a:pPr>
            <a:r>
              <a:rPr b="0" i="0" lang="en-US" sz="1800" u="none" cap="none" strike="noStrike">
                <a:solidFill>
                  <a:schemeClr val="lt1"/>
                </a:solidFill>
                <a:latin typeface="Trebuchet MS"/>
                <a:ea typeface="Trebuchet MS"/>
                <a:cs typeface="Trebuchet MS"/>
                <a:sym typeface="Trebuchet MS"/>
              </a:rPr>
              <a:t>Increase access to food security and public transit</a:t>
            </a:r>
          </a:p>
          <a:p>
            <a:pPr indent="-285750" lvl="1" marL="742950" marR="0" rtl="0" algn="l">
              <a:lnSpc>
                <a:spcPct val="110000"/>
              </a:lnSpc>
              <a:spcBef>
                <a:spcPts val="0"/>
              </a:spcBef>
              <a:buClr>
                <a:schemeClr val="lt1"/>
              </a:buClr>
              <a:buSzPct val="100000"/>
              <a:buFont typeface="Arial"/>
              <a:buChar char="•"/>
            </a:pPr>
            <a:r>
              <a:rPr b="0" i="0" lang="en-US" sz="1800" u="none" cap="none" strike="noStrike">
                <a:solidFill>
                  <a:schemeClr val="lt1"/>
                </a:solidFill>
                <a:latin typeface="Trebuchet MS"/>
                <a:ea typeface="Trebuchet MS"/>
                <a:cs typeface="Trebuchet MS"/>
                <a:sym typeface="Trebuchet MS"/>
              </a:rPr>
              <a:t>Cleaner waste management</a:t>
            </a:r>
          </a:p>
          <a:p>
            <a:pPr indent="-285750" lvl="1" marL="742950" marR="0" rtl="0" algn="l">
              <a:lnSpc>
                <a:spcPct val="110000"/>
              </a:lnSpc>
              <a:spcBef>
                <a:spcPts val="0"/>
              </a:spcBef>
              <a:buClr>
                <a:srgbClr val="FFFFFF"/>
              </a:buClr>
              <a:buSzPct val="100000"/>
              <a:buFont typeface="Arial"/>
              <a:buChar char="•"/>
            </a:pPr>
            <a:r>
              <a:rPr b="0" i="0" lang="en-US" sz="1800" u="none" cap="none" strike="noStrike">
                <a:solidFill>
                  <a:srgbClr val="FFFFFF"/>
                </a:solidFill>
                <a:latin typeface="Trebuchet MS"/>
                <a:ea typeface="Trebuchet MS"/>
                <a:cs typeface="Trebuchet MS"/>
                <a:sym typeface="Trebuchet MS"/>
              </a:rPr>
              <a:t>Empower community through education</a:t>
            </a:r>
          </a:p>
          <a:p>
            <a:pPr indent="-285750" lvl="1" marL="742950" marR="0" rtl="0" algn="l">
              <a:spcBef>
                <a:spcPts val="0"/>
              </a:spcBef>
              <a:buClr>
                <a:schemeClr val="dk1"/>
              </a:buClr>
              <a:buFont typeface="Arial"/>
              <a:buNone/>
            </a:pPr>
            <a:r>
              <a:t/>
            </a:r>
            <a:endParaRPr b="1" i="0" sz="1800" u="none" cap="none" strike="noStrike">
              <a:solidFill>
                <a:srgbClr val="9DF22F"/>
              </a:solidFill>
              <a:latin typeface="Trebuchet MS"/>
              <a:ea typeface="Trebuchet MS"/>
              <a:cs typeface="Trebuchet MS"/>
              <a:sym typeface="Trebuchet MS"/>
            </a:endParaRPr>
          </a:p>
          <a:p>
            <a:pPr indent="0" lvl="0" marL="0" marR="0" rtl="0" algn="l">
              <a:spcBef>
                <a:spcPts val="0"/>
              </a:spcBef>
              <a:buNone/>
            </a:pPr>
            <a:r>
              <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 name="Shape 339"/>
        <p:cNvGrpSpPr/>
        <p:nvPr/>
      </p:nvGrpSpPr>
      <p:grpSpPr>
        <a:xfrm>
          <a:off x="0" y="0"/>
          <a:ext cx="0" cy="0"/>
          <a:chOff x="0" y="0"/>
          <a:chExt cx="0" cy="0"/>
        </a:xfrm>
      </p:grpSpPr>
      <p:sp>
        <p:nvSpPr>
          <p:cNvPr id="340" name="Shape 340"/>
          <p:cNvSpPr txBox="1"/>
          <p:nvPr>
            <p:ph type="title"/>
          </p:nvPr>
        </p:nvSpPr>
        <p:spPr>
          <a:xfrm>
            <a:off x="779462" y="381000"/>
            <a:ext cx="7583486"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What if I live in a “Muni”?	</a:t>
            </a:r>
          </a:p>
        </p:txBody>
      </p:sp>
      <p:sp>
        <p:nvSpPr>
          <p:cNvPr id="341" name="Shape 341"/>
          <p:cNvSpPr txBox="1"/>
          <p:nvPr>
            <p:ph idx="1" type="body"/>
          </p:nvPr>
        </p:nvSpPr>
        <p:spPr>
          <a:xfrm>
            <a:off x="779462" y="1828800"/>
            <a:ext cx="7583486" cy="4208929"/>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Municipal Light Plant </a:t>
            </a:r>
            <a:r>
              <a:rPr lang="en-US"/>
              <a:t>communities</a:t>
            </a:r>
            <a:r>
              <a:rPr b="0" i="0" lang="en-US" sz="2200" u="none" cap="none" strike="noStrike">
                <a:solidFill>
                  <a:schemeClr val="lt1"/>
                </a:solidFill>
                <a:latin typeface="Trebuchet MS"/>
                <a:ea typeface="Trebuchet MS"/>
                <a:cs typeface="Trebuchet MS"/>
                <a:sym typeface="Trebuchet MS"/>
              </a:rPr>
              <a:t>, also known as Muni or MLPs, can lead! If y</a:t>
            </a:r>
            <a:r>
              <a:rPr lang="en-US"/>
              <a:t>ou’re one of the 51 MLP communities, don’t despair.</a:t>
            </a:r>
          </a:p>
          <a:p>
            <a:pPr indent="-282575" lvl="0" marL="282575" marR="0" rtl="0" algn="l">
              <a:spcBef>
                <a:spcPts val="2000"/>
              </a:spcBef>
              <a:spcAft>
                <a:spcPts val="0"/>
              </a:spcAft>
              <a:buClr>
                <a:schemeClr val="lt1"/>
              </a:buClr>
              <a:buSzPct val="100000"/>
              <a:buFont typeface="Noto Sans Symbols"/>
              <a:buChar char="●"/>
            </a:pPr>
            <a:r>
              <a:rPr lang="en-US"/>
              <a:t>Meeting on Sept 30th in Worcester, ask me about it</a:t>
            </a:r>
          </a:p>
          <a:p>
            <a:pPr indent="-282575" lvl="0" marL="282575" marR="0" rtl="0" algn="l">
              <a:spcBef>
                <a:spcPts val="2000"/>
              </a:spcBef>
              <a:spcAft>
                <a:spcPts val="0"/>
              </a:spcAft>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Congratulations, your electricity is governed by public officials, not shareholders</a:t>
            </a:r>
          </a:p>
          <a:p>
            <a:pPr indent="-282575" lvl="0" marL="282575" marR="0" rtl="0" algn="l">
              <a:spcBef>
                <a:spcPts val="2000"/>
              </a:spcBef>
              <a:buClr>
                <a:schemeClr val="lt1"/>
              </a:buClr>
              <a:buSzPct val="100000"/>
              <a:buFont typeface="Noto Sans Symbols"/>
              <a:buChar char="●"/>
            </a:pPr>
            <a:r>
              <a:rPr b="0" i="0" lang="en-US" sz="2200" u="none" cap="none" strike="noStrike">
                <a:solidFill>
                  <a:schemeClr val="lt1"/>
                </a:solidFill>
                <a:latin typeface="Trebuchet MS"/>
                <a:ea typeface="Trebuchet MS"/>
                <a:cs typeface="Trebuchet MS"/>
                <a:sym typeface="Trebuchet MS"/>
              </a:rPr>
              <a:t>If you aren’t satisfied, organize to make change! Elected/appoint</a:t>
            </a:r>
            <a:r>
              <a:rPr lang="en-US"/>
              <a:t>ed light board members...</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 name="Shape 346"/>
        <p:cNvGrpSpPr/>
        <p:nvPr/>
      </p:nvGrpSpPr>
      <p:grpSpPr>
        <a:xfrm>
          <a:off x="0" y="0"/>
          <a:ext cx="0" cy="0"/>
          <a:chOff x="0" y="0"/>
          <a:chExt cx="0" cy="0"/>
        </a:xfrm>
      </p:grpSpPr>
      <p:sp>
        <p:nvSpPr>
          <p:cNvPr id="347" name="Shape 347"/>
          <p:cNvSpPr txBox="1"/>
          <p:nvPr>
            <p:ph type="title"/>
          </p:nvPr>
        </p:nvSpPr>
        <p:spPr>
          <a:xfrm>
            <a:off x="649462" y="429775"/>
            <a:ext cx="7583400" cy="1044300"/>
          </a:xfrm>
          <a:prstGeom prst="rect">
            <a:avLst/>
          </a:prstGeom>
        </p:spPr>
        <p:txBody>
          <a:bodyPr anchorCtr="0" anchor="b" bIns="91425" lIns="91425" rIns="91425" wrap="square" tIns="91425">
            <a:noAutofit/>
          </a:bodyPr>
          <a:lstStyle/>
          <a:p>
            <a:pPr lvl="0">
              <a:spcBef>
                <a:spcPts val="0"/>
              </a:spcBef>
              <a:buNone/>
            </a:pPr>
            <a:r>
              <a:rPr lang="en-US"/>
              <a:t>Questions?</a:t>
            </a:r>
          </a:p>
        </p:txBody>
      </p:sp>
      <p:sp>
        <p:nvSpPr>
          <p:cNvPr id="348" name="Shape 348"/>
          <p:cNvSpPr txBox="1"/>
          <p:nvPr>
            <p:ph idx="1" type="body"/>
          </p:nvPr>
        </p:nvSpPr>
        <p:spPr>
          <a:xfrm>
            <a:off x="313775" y="1783975"/>
            <a:ext cx="8501400" cy="4209000"/>
          </a:xfrm>
          <a:prstGeom prst="rect">
            <a:avLst/>
          </a:prstGeom>
        </p:spPr>
        <p:txBody>
          <a:bodyPr anchorCtr="0" anchor="t" bIns="91425" lIns="91425" rIns="91425" wrap="square" tIns="91425">
            <a:noAutofit/>
          </a:bodyPr>
          <a:lstStyle/>
          <a:p>
            <a:pPr indent="0" lvl="0" marL="0" rtl="0">
              <a:spcBef>
                <a:spcPts val="0"/>
              </a:spcBef>
              <a:buNone/>
            </a:pPr>
            <a:r>
              <a:rPr lang="en-US" sz="3600"/>
              <a:t>find the toolkit: bit.ly/localclean</a:t>
            </a:r>
          </a:p>
          <a:p>
            <a:pPr indent="0" lvl="0" marL="0" rtl="0">
              <a:spcBef>
                <a:spcPts val="0"/>
              </a:spcBef>
              <a:buNone/>
            </a:pPr>
            <a:r>
              <a:t/>
            </a:r>
            <a:endParaRPr sz="2400"/>
          </a:p>
          <a:p>
            <a:pPr indent="0" lvl="0" marL="0" rtl="0">
              <a:spcBef>
                <a:spcPts val="0"/>
              </a:spcBef>
              <a:buNone/>
            </a:pPr>
            <a:r>
              <a:t/>
            </a:r>
            <a:endParaRPr sz="2400"/>
          </a:p>
          <a:p>
            <a:pPr indent="0" lvl="0" marL="0" rtl="0">
              <a:lnSpc>
                <a:spcPct val="150000"/>
              </a:lnSpc>
              <a:spcBef>
                <a:spcPts val="0"/>
              </a:spcBef>
              <a:buNone/>
            </a:pPr>
            <a:r>
              <a:t/>
            </a:r>
            <a:endParaRPr b="1" sz="2400"/>
          </a:p>
          <a:p>
            <a:pPr indent="-69850" lvl="0" marL="0">
              <a:lnSpc>
                <a:spcPct val="150000"/>
              </a:lnSpc>
              <a:spcBef>
                <a:spcPts val="0"/>
              </a:spcBef>
              <a:buClr>
                <a:schemeClr val="dk1"/>
              </a:buClr>
              <a:buSzPct val="45833"/>
              <a:buFont typeface="Arial"/>
              <a:buNone/>
            </a:pPr>
            <a:r>
              <a:rPr b="1" lang="en-US" sz="2400"/>
              <a:t>Carol - </a:t>
            </a:r>
            <a:r>
              <a:rPr b="1" lang="en-US" sz="2400" u="sng">
                <a:solidFill>
                  <a:schemeClr val="hlink"/>
                </a:solidFill>
                <a:hlinkClick r:id="rId3"/>
              </a:rPr>
              <a:t>carololdham@massclimateaction.net</a:t>
            </a:r>
            <a:r>
              <a:rPr b="1" lang="en-US" sz="3800"/>
              <a:t> </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Shape 164"/>
          <p:cNvSpPr txBox="1"/>
          <p:nvPr>
            <p:ph type="title"/>
          </p:nvPr>
        </p:nvSpPr>
        <p:spPr>
          <a:xfrm>
            <a:off x="779475" y="381000"/>
            <a:ext cx="7583400" cy="577800"/>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The National Picture?</a:t>
            </a:r>
          </a:p>
        </p:txBody>
      </p:sp>
      <p:pic>
        <p:nvPicPr>
          <p:cNvPr id="165" name="Shape 165"/>
          <p:cNvPicPr preferRelativeResize="0"/>
          <p:nvPr/>
        </p:nvPicPr>
        <p:blipFill>
          <a:blip r:embed="rId3">
            <a:alphaModFix/>
          </a:blip>
          <a:stretch>
            <a:fillRect/>
          </a:stretch>
        </p:blipFill>
        <p:spPr>
          <a:xfrm>
            <a:off x="197348" y="1233448"/>
            <a:ext cx="5637949" cy="3308375"/>
          </a:xfrm>
          <a:prstGeom prst="rect">
            <a:avLst/>
          </a:prstGeom>
          <a:noFill/>
          <a:ln>
            <a:noFill/>
          </a:ln>
        </p:spPr>
      </p:pic>
      <p:pic>
        <p:nvPicPr>
          <p:cNvPr id="166" name="Shape 166"/>
          <p:cNvPicPr preferRelativeResize="0"/>
          <p:nvPr/>
        </p:nvPicPr>
        <p:blipFill rotWithShape="1">
          <a:blip r:embed="rId4">
            <a:alphaModFix/>
          </a:blip>
          <a:srcRect b="12570" l="17625" r="34532" t="14174"/>
          <a:stretch/>
        </p:blipFill>
        <p:spPr>
          <a:xfrm>
            <a:off x="4604875" y="1151225"/>
            <a:ext cx="4374649" cy="3766149"/>
          </a:xfrm>
          <a:prstGeom prst="rect">
            <a:avLst/>
          </a:prstGeom>
          <a:noFill/>
          <a:ln>
            <a:noFill/>
          </a:ln>
        </p:spPr>
      </p:pic>
      <p:pic>
        <p:nvPicPr>
          <p:cNvPr id="167" name="Shape 167"/>
          <p:cNvPicPr preferRelativeResize="0"/>
          <p:nvPr/>
        </p:nvPicPr>
        <p:blipFill rotWithShape="1">
          <a:blip r:embed="rId5">
            <a:alphaModFix/>
          </a:blip>
          <a:srcRect b="3299" l="1720" r="-1719" t="-3300"/>
          <a:stretch/>
        </p:blipFill>
        <p:spPr>
          <a:xfrm>
            <a:off x="355147" y="4174172"/>
            <a:ext cx="4784489" cy="2489175"/>
          </a:xfrm>
          <a:prstGeom prst="rect">
            <a:avLst/>
          </a:prstGeom>
          <a:noFill/>
          <a:ln>
            <a:noFill/>
          </a:ln>
        </p:spPr>
      </p:pic>
      <p:pic>
        <p:nvPicPr>
          <p:cNvPr id="168" name="Shape 168"/>
          <p:cNvPicPr preferRelativeResize="0"/>
          <p:nvPr/>
        </p:nvPicPr>
        <p:blipFill rotWithShape="1">
          <a:blip r:embed="rId6">
            <a:alphaModFix/>
          </a:blip>
          <a:srcRect b="7302" l="7075" r="30311" t="13067"/>
          <a:stretch/>
        </p:blipFill>
        <p:spPr>
          <a:xfrm>
            <a:off x="5295625" y="4174175"/>
            <a:ext cx="3272751" cy="234027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sp>
        <p:nvSpPr>
          <p:cNvPr id="174" name="Shape 174"/>
          <p:cNvSpPr txBox="1"/>
          <p:nvPr>
            <p:ph type="title"/>
          </p:nvPr>
        </p:nvSpPr>
        <p:spPr>
          <a:xfrm>
            <a:off x="779462" y="381000"/>
            <a:ext cx="7583486"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lang="en-US"/>
              <a:t>It’s all about the local action! </a:t>
            </a:r>
          </a:p>
        </p:txBody>
      </p:sp>
      <p:sp>
        <p:nvSpPr>
          <p:cNvPr id="175" name="Shape 175"/>
          <p:cNvSpPr txBox="1"/>
          <p:nvPr>
            <p:ph idx="1" type="body"/>
          </p:nvPr>
        </p:nvSpPr>
        <p:spPr>
          <a:xfrm>
            <a:off x="779462" y="1828800"/>
            <a:ext cx="7583486" cy="4208929"/>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a:p>
            <a:pPr indent="-282575" lvl="0" marL="282575" marR="0" rtl="0" algn="l">
              <a:spcBef>
                <a:spcPts val="2000"/>
              </a:spcBef>
              <a:spcAft>
                <a:spcPts val="0"/>
              </a:spcAft>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a:p>
            <a:pPr indent="-282575" lvl="0" marL="282575" marR="0" rtl="0" algn="l">
              <a:spcBef>
                <a:spcPts val="2000"/>
              </a:spcBef>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p:txBody>
      </p:sp>
      <p:pic>
        <p:nvPicPr>
          <p:cNvPr descr="IMG_0909.JPG" id="176" name="Shape 176"/>
          <p:cNvPicPr preferRelativeResize="0"/>
          <p:nvPr/>
        </p:nvPicPr>
        <p:blipFill rotWithShape="1">
          <a:blip r:embed="rId3">
            <a:alphaModFix/>
          </a:blip>
          <a:srcRect b="18778" l="7443" r="11023" t="0"/>
          <a:stretch/>
        </p:blipFill>
        <p:spPr>
          <a:xfrm>
            <a:off x="394725" y="1425400"/>
            <a:ext cx="3963473" cy="2631375"/>
          </a:xfrm>
          <a:prstGeom prst="rect">
            <a:avLst/>
          </a:prstGeom>
          <a:noFill/>
          <a:ln>
            <a:noFill/>
          </a:ln>
        </p:spPr>
      </p:pic>
      <p:pic>
        <p:nvPicPr>
          <p:cNvPr descr="lexplore_30677963495_o.jpg" id="177" name="Shape 177"/>
          <p:cNvPicPr preferRelativeResize="0"/>
          <p:nvPr/>
        </p:nvPicPr>
        <p:blipFill rotWithShape="1">
          <a:blip r:embed="rId4">
            <a:alphaModFix/>
          </a:blip>
          <a:srcRect b="0" l="19601" r="0" t="14390"/>
          <a:stretch/>
        </p:blipFill>
        <p:spPr>
          <a:xfrm>
            <a:off x="4697575" y="1425399"/>
            <a:ext cx="3480074" cy="2631375"/>
          </a:xfrm>
          <a:prstGeom prst="rect">
            <a:avLst/>
          </a:prstGeom>
          <a:noFill/>
          <a:ln>
            <a:noFill/>
          </a:ln>
        </p:spPr>
      </p:pic>
      <p:pic>
        <p:nvPicPr>
          <p:cNvPr id="178" name="Shape 178"/>
          <p:cNvPicPr preferRelativeResize="0"/>
          <p:nvPr/>
        </p:nvPicPr>
        <p:blipFill rotWithShape="1">
          <a:blip r:embed="rId5">
            <a:alphaModFix/>
          </a:blip>
          <a:srcRect b="22636" l="4320" r="-4320" t="15968"/>
          <a:stretch/>
        </p:blipFill>
        <p:spPr>
          <a:xfrm>
            <a:off x="1713712" y="3878175"/>
            <a:ext cx="5715000" cy="26313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 name="Shape 183"/>
        <p:cNvGrpSpPr/>
        <p:nvPr/>
      </p:nvGrpSpPr>
      <p:grpSpPr>
        <a:xfrm>
          <a:off x="0" y="0"/>
          <a:ext cx="0" cy="0"/>
          <a:chOff x="0" y="0"/>
          <a:chExt cx="0" cy="0"/>
        </a:xfrm>
      </p:grpSpPr>
      <p:sp>
        <p:nvSpPr>
          <p:cNvPr id="184" name="Shape 184"/>
          <p:cNvSpPr txBox="1"/>
          <p:nvPr>
            <p:ph type="title"/>
          </p:nvPr>
        </p:nvSpPr>
        <p:spPr>
          <a:xfrm>
            <a:off x="779462" y="381000"/>
            <a:ext cx="7583400" cy="1044300"/>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Where Our Power Comes From</a:t>
            </a:r>
          </a:p>
        </p:txBody>
      </p:sp>
      <p:sp>
        <p:nvSpPr>
          <p:cNvPr id="185" name="Shape 185"/>
          <p:cNvSpPr txBox="1"/>
          <p:nvPr>
            <p:ph idx="1" type="body"/>
          </p:nvPr>
        </p:nvSpPr>
        <p:spPr>
          <a:xfrm>
            <a:off x="779462" y="1828800"/>
            <a:ext cx="7583400" cy="4209000"/>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a:p>
            <a:pPr indent="-282575" lvl="0" marL="282575" marR="0" rtl="0" algn="l">
              <a:spcBef>
                <a:spcPts val="2000"/>
              </a:spcBef>
              <a:spcAft>
                <a:spcPts val="0"/>
              </a:spcAft>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a:p>
            <a:pPr indent="-282575" lvl="0" marL="282575" marR="0" rtl="0" algn="l">
              <a:spcBef>
                <a:spcPts val="2000"/>
              </a:spcBef>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p:txBody>
      </p:sp>
      <p:pic>
        <p:nvPicPr>
          <p:cNvPr descr="PowerUsageChart.png" id="186" name="Shape 186"/>
          <p:cNvPicPr preferRelativeResize="0"/>
          <p:nvPr/>
        </p:nvPicPr>
        <p:blipFill rotWithShape="1">
          <a:blip r:embed="rId3">
            <a:alphaModFix/>
          </a:blip>
          <a:srcRect b="0" l="0" r="0" t="0"/>
          <a:stretch/>
        </p:blipFill>
        <p:spPr>
          <a:xfrm>
            <a:off x="921962" y="1628645"/>
            <a:ext cx="6980100" cy="4653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Shape 191"/>
          <p:cNvSpPr txBox="1"/>
          <p:nvPr>
            <p:ph type="title"/>
          </p:nvPr>
        </p:nvSpPr>
        <p:spPr>
          <a:xfrm>
            <a:off x="403761" y="0"/>
            <a:ext cx="8478981"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Where Our Energy Dollars Go</a:t>
            </a:r>
          </a:p>
        </p:txBody>
      </p:sp>
      <p:sp>
        <p:nvSpPr>
          <p:cNvPr id="192" name="Shape 192"/>
          <p:cNvSpPr txBox="1"/>
          <p:nvPr>
            <p:ph idx="1" type="body"/>
          </p:nvPr>
        </p:nvSpPr>
        <p:spPr>
          <a:xfrm>
            <a:off x="779462" y="1828800"/>
            <a:ext cx="7583486" cy="4208929"/>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a:p>
            <a:pPr indent="-282575" lvl="0" marL="282575" marR="0" rtl="0" algn="l">
              <a:spcBef>
                <a:spcPts val="2000"/>
              </a:spcBef>
              <a:spcAft>
                <a:spcPts val="0"/>
              </a:spcAft>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a:p>
            <a:pPr indent="-282575" lvl="0" marL="282575" marR="0" rtl="0" algn="l">
              <a:spcBef>
                <a:spcPts val="2000"/>
              </a:spcBef>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p:txBody>
      </p:sp>
      <p:pic>
        <p:nvPicPr>
          <p:cNvPr descr="EnergyDollarsOutofMA.png" id="193" name="Shape 193"/>
          <p:cNvPicPr preferRelativeResize="0"/>
          <p:nvPr/>
        </p:nvPicPr>
        <p:blipFill rotWithShape="1">
          <a:blip r:embed="rId3">
            <a:alphaModFix/>
          </a:blip>
          <a:srcRect b="0" l="0" r="0" t="0"/>
          <a:stretch/>
        </p:blipFill>
        <p:spPr>
          <a:xfrm>
            <a:off x="1108370" y="1187882"/>
            <a:ext cx="6907480" cy="518060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Shape 199"/>
          <p:cNvSpPr txBox="1"/>
          <p:nvPr>
            <p:ph type="title"/>
          </p:nvPr>
        </p:nvSpPr>
        <p:spPr>
          <a:xfrm>
            <a:off x="403761" y="359408"/>
            <a:ext cx="8478981"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What happens when things go South ?</a:t>
            </a:r>
          </a:p>
        </p:txBody>
      </p:sp>
      <p:sp>
        <p:nvSpPr>
          <p:cNvPr id="200" name="Shape 200"/>
          <p:cNvSpPr txBox="1"/>
          <p:nvPr>
            <p:ph idx="1" type="body"/>
          </p:nvPr>
        </p:nvSpPr>
        <p:spPr>
          <a:xfrm>
            <a:off x="779462" y="1828800"/>
            <a:ext cx="7583486" cy="4208929"/>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a:p>
            <a:pPr indent="0" lvl="0" marL="0" marR="0" rtl="0" algn="l">
              <a:spcBef>
                <a:spcPts val="2000"/>
              </a:spcBef>
              <a:buClr>
                <a:schemeClr val="lt1"/>
              </a:buClr>
              <a:buSzPct val="25000"/>
              <a:buFont typeface="Noto Sans Symbols"/>
              <a:buNone/>
            </a:pPr>
            <a:r>
              <a:t/>
            </a:r>
            <a:endParaRPr b="0" i="0" sz="2200" u="none" cap="none" strike="noStrike">
              <a:solidFill>
                <a:schemeClr val="lt1"/>
              </a:solidFill>
              <a:latin typeface="Trebuchet MS"/>
              <a:ea typeface="Trebuchet MS"/>
              <a:cs typeface="Trebuchet MS"/>
              <a:sym typeface="Trebuchet MS"/>
            </a:endParaRPr>
          </a:p>
        </p:txBody>
      </p:sp>
      <p:pic>
        <p:nvPicPr>
          <p:cNvPr id="201" name="Shape 201"/>
          <p:cNvPicPr preferRelativeResize="0"/>
          <p:nvPr/>
        </p:nvPicPr>
        <p:blipFill rotWithShape="1">
          <a:blip r:embed="rId3">
            <a:alphaModFix/>
          </a:blip>
          <a:srcRect b="0" l="0" r="0" t="0"/>
          <a:stretch/>
        </p:blipFill>
        <p:spPr>
          <a:xfrm>
            <a:off x="255252" y="1545611"/>
            <a:ext cx="4709675" cy="3517539"/>
          </a:xfrm>
          <a:prstGeom prst="rect">
            <a:avLst/>
          </a:prstGeom>
          <a:noFill/>
          <a:ln cap="flat" cmpd="sng" w="9525">
            <a:solidFill>
              <a:srgbClr val="FFFFFF"/>
            </a:solidFill>
            <a:prstDash val="solid"/>
            <a:round/>
            <a:headEnd len="med" w="med" type="none"/>
            <a:tailEnd len="med" w="med" type="none"/>
          </a:ln>
        </p:spPr>
      </p:pic>
      <p:pic>
        <p:nvPicPr>
          <p:cNvPr id="202" name="Shape 202"/>
          <p:cNvPicPr preferRelativeResize="0"/>
          <p:nvPr/>
        </p:nvPicPr>
        <p:blipFill rotWithShape="1">
          <a:blip r:embed="rId4">
            <a:alphaModFix/>
          </a:blip>
          <a:srcRect b="0" l="0" r="0" t="0"/>
          <a:stretch/>
        </p:blipFill>
        <p:spPr>
          <a:xfrm>
            <a:off x="4059885" y="3349846"/>
            <a:ext cx="4664690" cy="3112909"/>
          </a:xfrm>
          <a:prstGeom prst="rect">
            <a:avLst/>
          </a:prstGeom>
          <a:noFill/>
          <a:ln cap="flat" cmpd="sng" w="9525">
            <a:solidFill>
              <a:schemeClr val="lt1"/>
            </a:solidFill>
            <a:prstDash val="solid"/>
            <a:round/>
            <a:headEnd len="med" w="med" type="none"/>
            <a:tailEnd len="med" w="med" type="none"/>
          </a:ln>
        </p:spPr>
      </p:pic>
      <p:sp>
        <p:nvSpPr>
          <p:cNvPr id="203" name="Shape 203"/>
          <p:cNvSpPr txBox="1"/>
          <p:nvPr/>
        </p:nvSpPr>
        <p:spPr>
          <a:xfrm>
            <a:off x="130075" y="5063150"/>
            <a:ext cx="3929809" cy="461664"/>
          </a:xfrm>
          <a:prstGeom prst="rect">
            <a:avLst/>
          </a:prstGeom>
          <a:noFill/>
          <a:ln>
            <a:noFill/>
          </a:ln>
        </p:spPr>
        <p:txBody>
          <a:bodyPr anchorCtr="0" anchor="t" bIns="45700" lIns="91425" rIns="91425" wrap="square" tIns="45700">
            <a:noAutofit/>
          </a:bodyPr>
          <a:lstStyle/>
          <a:p>
            <a:pPr indent="0" lvl="0" marL="0" marR="0" rtl="0" algn="l">
              <a:spcBef>
                <a:spcPts val="0"/>
              </a:spcBef>
              <a:buSzPct val="25000"/>
              <a:buNone/>
            </a:pPr>
            <a:r>
              <a:rPr b="0" i="0" lang="en-US" sz="2400" u="none" cap="none" strike="noStrike">
                <a:solidFill>
                  <a:srgbClr val="FFFFFF"/>
                </a:solidFill>
                <a:latin typeface="Trebuchet MS"/>
                <a:ea typeface="Trebuchet MS"/>
                <a:cs typeface="Trebuchet MS"/>
                <a:sym typeface="Trebuchet MS"/>
              </a:rPr>
              <a:t>Tornados in Springfield, MA</a:t>
            </a:r>
          </a:p>
        </p:txBody>
      </p:sp>
      <p:sp>
        <p:nvSpPr>
          <p:cNvPr id="204" name="Shape 204"/>
          <p:cNvSpPr txBox="1"/>
          <p:nvPr/>
        </p:nvSpPr>
        <p:spPr>
          <a:xfrm>
            <a:off x="5123094" y="2842716"/>
            <a:ext cx="3759649" cy="461664"/>
          </a:xfrm>
          <a:prstGeom prst="rect">
            <a:avLst/>
          </a:prstGeom>
          <a:noFill/>
          <a:ln>
            <a:noFill/>
          </a:ln>
        </p:spPr>
        <p:txBody>
          <a:bodyPr anchorCtr="0" anchor="t" bIns="45700" lIns="91425" rIns="91425" wrap="square" tIns="45700">
            <a:noAutofit/>
          </a:bodyPr>
          <a:lstStyle/>
          <a:p>
            <a:pPr indent="0" lvl="0" marL="0" marR="0" rtl="0" algn="l">
              <a:spcBef>
                <a:spcPts val="0"/>
              </a:spcBef>
              <a:buSzPct val="25000"/>
              <a:buNone/>
            </a:pPr>
            <a:r>
              <a:rPr lang="en-US" sz="2400">
                <a:solidFill>
                  <a:schemeClr val="lt1"/>
                </a:solidFill>
                <a:latin typeface="Trebuchet MS"/>
                <a:ea typeface="Trebuchet MS"/>
                <a:cs typeface="Trebuchet MS"/>
                <a:sym typeface="Trebuchet MS"/>
              </a:rPr>
              <a:t>Flooding in Lawrence, MA</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sp>
        <p:nvSpPr>
          <p:cNvPr id="210" name="Shape 210"/>
          <p:cNvSpPr txBox="1"/>
          <p:nvPr>
            <p:ph type="title"/>
          </p:nvPr>
        </p:nvSpPr>
        <p:spPr>
          <a:xfrm>
            <a:off x="779462" y="0"/>
            <a:ext cx="7583486"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What If It Was More Like This?</a:t>
            </a:r>
          </a:p>
        </p:txBody>
      </p:sp>
      <p:sp>
        <p:nvSpPr>
          <p:cNvPr id="211" name="Shape 211"/>
          <p:cNvSpPr txBox="1"/>
          <p:nvPr>
            <p:ph idx="1" type="body"/>
          </p:nvPr>
        </p:nvSpPr>
        <p:spPr>
          <a:xfrm>
            <a:off x="779462" y="1828800"/>
            <a:ext cx="7583486" cy="4208929"/>
          </a:xfrm>
          <a:prstGeom prst="rect">
            <a:avLst/>
          </a:prstGeom>
          <a:noFill/>
          <a:ln>
            <a:noFill/>
          </a:ln>
        </p:spPr>
        <p:txBody>
          <a:bodyPr anchorCtr="0" anchor="t" bIns="45700" lIns="91425" rIns="91425" wrap="square" tIns="45700">
            <a:noAutofit/>
          </a:bodyPr>
          <a:lstStyle/>
          <a:p>
            <a:pPr indent="-282575" lvl="0" marL="282575" marR="0" rtl="0" algn="l">
              <a:spcBef>
                <a:spcPts val="0"/>
              </a:spcBef>
              <a:spcAft>
                <a:spcPts val="0"/>
              </a:spcAft>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a:p>
            <a:pPr indent="-282575" lvl="0" marL="282575" marR="0" rtl="0" algn="l">
              <a:spcBef>
                <a:spcPts val="2000"/>
              </a:spcBef>
              <a:spcAft>
                <a:spcPts val="0"/>
              </a:spcAft>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a:p>
            <a:pPr indent="-282575" lvl="0" marL="282575" marR="0" rtl="0" algn="l">
              <a:spcBef>
                <a:spcPts val="2000"/>
              </a:spcBef>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p:txBody>
      </p:sp>
      <p:pic>
        <p:nvPicPr>
          <p:cNvPr descr="PowerUsageChart.png" id="212" name="Shape 212"/>
          <p:cNvPicPr preferRelativeResize="0"/>
          <p:nvPr/>
        </p:nvPicPr>
        <p:blipFill rotWithShape="1">
          <a:blip r:embed="rId3">
            <a:alphaModFix/>
          </a:blip>
          <a:srcRect b="0" l="0" r="0" t="0"/>
          <a:stretch/>
        </p:blipFill>
        <p:spPr>
          <a:xfrm>
            <a:off x="906049" y="1044400"/>
            <a:ext cx="6654300" cy="5010900"/>
          </a:xfrm>
          <a:prstGeom prst="rect">
            <a:avLst/>
          </a:prstGeom>
          <a:noFill/>
          <a:ln>
            <a:noFill/>
          </a:ln>
        </p:spPr>
      </p:pic>
      <p:sp>
        <p:nvSpPr>
          <p:cNvPr id="213" name="Shape 213"/>
          <p:cNvSpPr txBox="1"/>
          <p:nvPr/>
        </p:nvSpPr>
        <p:spPr>
          <a:xfrm>
            <a:off x="224975" y="6119550"/>
            <a:ext cx="8739900" cy="379200"/>
          </a:xfrm>
          <a:prstGeom prst="rect">
            <a:avLst/>
          </a:prstGeom>
          <a:noFill/>
          <a:ln>
            <a:noFill/>
          </a:ln>
        </p:spPr>
        <p:txBody>
          <a:bodyPr anchorCtr="0" anchor="t" bIns="91425" lIns="91425" rIns="91425" wrap="square" tIns="91425">
            <a:noAutofit/>
          </a:bodyPr>
          <a:lstStyle/>
          <a:p>
            <a:pPr lvl="0">
              <a:spcBef>
                <a:spcPts val="0"/>
              </a:spcBef>
              <a:buNone/>
            </a:pPr>
            <a:r>
              <a:rPr b="1" lang="en-US" sz="1800">
                <a:solidFill>
                  <a:srgbClr val="FFFFFF"/>
                </a:solidFill>
              </a:rPr>
              <a:t>(this assumes we implement all available energy efficiency measures)</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sp>
        <p:nvSpPr>
          <p:cNvPr id="219" name="Shape 219"/>
          <p:cNvSpPr txBox="1"/>
          <p:nvPr>
            <p:ph type="title"/>
          </p:nvPr>
        </p:nvSpPr>
        <p:spPr>
          <a:xfrm>
            <a:off x="779462" y="0"/>
            <a:ext cx="7583486" cy="1044387"/>
          </a:xfrm>
          <a:prstGeom prst="rect">
            <a:avLst/>
          </a:prstGeom>
          <a:noFill/>
          <a:ln>
            <a:noFill/>
          </a:ln>
        </p:spPr>
        <p:txBody>
          <a:bodyPr anchorCtr="0" anchor="b" bIns="45700" lIns="91425" rIns="91425" wrap="square" tIns="45700">
            <a:noAutofit/>
          </a:bodyPr>
          <a:lstStyle/>
          <a:p>
            <a:pPr indent="0" lvl="0" marL="0" marR="0" rtl="0" algn="l">
              <a:spcBef>
                <a:spcPts val="0"/>
              </a:spcBef>
              <a:buClr>
                <a:schemeClr val="lt1"/>
              </a:buClr>
              <a:buSzPct val="25000"/>
              <a:buFont typeface="Trebuchet MS"/>
              <a:buNone/>
            </a:pPr>
            <a:r>
              <a:rPr b="0" i="0" lang="en-US" sz="3800" u="none" cap="none" strike="noStrike">
                <a:solidFill>
                  <a:schemeClr val="lt1"/>
                </a:solidFill>
                <a:latin typeface="Trebuchet MS"/>
                <a:ea typeface="Trebuchet MS"/>
                <a:cs typeface="Trebuchet MS"/>
                <a:sym typeface="Trebuchet MS"/>
              </a:rPr>
              <a:t>Or this?</a:t>
            </a:r>
          </a:p>
        </p:txBody>
      </p:sp>
      <p:pic>
        <p:nvPicPr>
          <p:cNvPr descr="low-incomesolar.png" id="220" name="Shape 220"/>
          <p:cNvPicPr preferRelativeResize="0"/>
          <p:nvPr/>
        </p:nvPicPr>
        <p:blipFill rotWithShape="1">
          <a:blip r:embed="rId3">
            <a:alphaModFix/>
          </a:blip>
          <a:srcRect b="0" l="0" r="0" t="0"/>
          <a:stretch/>
        </p:blipFill>
        <p:spPr>
          <a:xfrm>
            <a:off x="4518807" y="4176896"/>
            <a:ext cx="4152899" cy="2381249"/>
          </a:xfrm>
          <a:prstGeom prst="rect">
            <a:avLst/>
          </a:prstGeom>
          <a:noFill/>
          <a:ln>
            <a:noFill/>
          </a:ln>
        </p:spPr>
      </p:pic>
      <p:pic>
        <p:nvPicPr>
          <p:cNvPr descr="Boulder100.jpg" id="221" name="Shape 221"/>
          <p:cNvPicPr preferRelativeResize="0"/>
          <p:nvPr/>
        </p:nvPicPr>
        <p:blipFill rotWithShape="1">
          <a:blip r:embed="rId4">
            <a:alphaModFix/>
          </a:blip>
          <a:srcRect b="0" l="0" r="40646" t="0"/>
          <a:stretch/>
        </p:blipFill>
        <p:spPr>
          <a:xfrm>
            <a:off x="1230724" y="3923514"/>
            <a:ext cx="3127520" cy="2634631"/>
          </a:xfrm>
          <a:prstGeom prst="rect">
            <a:avLst/>
          </a:prstGeom>
          <a:noFill/>
          <a:ln>
            <a:noFill/>
          </a:ln>
        </p:spPr>
      </p:pic>
      <p:sp>
        <p:nvSpPr>
          <p:cNvPr id="222" name="Shape 222"/>
          <p:cNvSpPr txBox="1"/>
          <p:nvPr>
            <p:ph idx="1" type="body"/>
          </p:nvPr>
        </p:nvSpPr>
        <p:spPr>
          <a:xfrm>
            <a:off x="779462" y="1828800"/>
            <a:ext cx="7583486" cy="4208929"/>
          </a:xfrm>
          <a:prstGeom prst="rect">
            <a:avLst/>
          </a:prstGeom>
          <a:noFill/>
          <a:ln>
            <a:noFill/>
          </a:ln>
        </p:spPr>
        <p:txBody>
          <a:bodyPr anchorCtr="0" anchor="t" bIns="45700" lIns="91425" rIns="91425" wrap="square" tIns="45700">
            <a:noAutofit/>
          </a:bodyPr>
          <a:lstStyle/>
          <a:p>
            <a:pPr indent="-282575" lvl="0" marL="282575" marR="0" rtl="0" algn="l">
              <a:spcBef>
                <a:spcPts val="0"/>
              </a:spcBef>
              <a:buClr>
                <a:schemeClr val="lt1"/>
              </a:buClr>
              <a:buSzPct val="100000"/>
              <a:buFont typeface="Noto Sans Symbols"/>
              <a:buNone/>
            </a:pPr>
            <a:r>
              <a:t/>
            </a:r>
            <a:endParaRPr b="0" i="0" sz="2200" u="none" cap="none" strike="noStrike">
              <a:solidFill>
                <a:schemeClr val="lt1"/>
              </a:solidFill>
              <a:latin typeface="Trebuchet MS"/>
              <a:ea typeface="Trebuchet MS"/>
              <a:cs typeface="Trebuchet MS"/>
              <a:sym typeface="Trebuchet MS"/>
            </a:endParaRPr>
          </a:p>
        </p:txBody>
      </p:sp>
      <p:pic>
        <p:nvPicPr>
          <p:cNvPr descr="http://solarisworking.org/sites/default/files/styles/image_below_title/public/Mill%20Street%20blog%20photo%201.jpg?itok=n5D89-QB" id="223" name="Shape 223"/>
          <p:cNvPicPr preferRelativeResize="0"/>
          <p:nvPr/>
        </p:nvPicPr>
        <p:blipFill rotWithShape="1">
          <a:blip r:embed="rId5">
            <a:alphaModFix/>
          </a:blip>
          <a:srcRect b="0" l="0" r="0" t="0"/>
          <a:stretch/>
        </p:blipFill>
        <p:spPr>
          <a:xfrm>
            <a:off x="4506932" y="1428646"/>
            <a:ext cx="4408892" cy="2571853"/>
          </a:xfrm>
          <a:prstGeom prst="rect">
            <a:avLst/>
          </a:prstGeom>
          <a:noFill/>
          <a:ln>
            <a:noFill/>
          </a:ln>
        </p:spPr>
      </p:pic>
      <p:pic>
        <p:nvPicPr>
          <p:cNvPr id="224" name="Shape 224"/>
          <p:cNvPicPr preferRelativeResize="0"/>
          <p:nvPr/>
        </p:nvPicPr>
        <p:blipFill rotWithShape="1">
          <a:blip r:embed="rId6">
            <a:alphaModFix/>
          </a:blip>
          <a:srcRect b="0" l="6594" r="0" t="0"/>
          <a:stretch/>
        </p:blipFill>
        <p:spPr>
          <a:xfrm>
            <a:off x="470704" y="1428646"/>
            <a:ext cx="3887540" cy="228783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Revolution">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